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354" r:id="rId3"/>
    <p:sldId id="849" r:id="rId4"/>
    <p:sldId id="850" r:id="rId5"/>
    <p:sldId id="851" r:id="rId6"/>
    <p:sldId id="852" r:id="rId7"/>
    <p:sldId id="853" r:id="rId8"/>
    <p:sldId id="1035" r:id="rId9"/>
    <p:sldId id="356" r:id="rId10"/>
    <p:sldId id="282" r:id="rId11"/>
    <p:sldId id="283" r:id="rId12"/>
    <p:sldId id="284" r:id="rId13"/>
    <p:sldId id="285" r:id="rId14"/>
    <p:sldId id="804" r:id="rId15"/>
    <p:sldId id="2042" r:id="rId16"/>
    <p:sldId id="358" r:id="rId17"/>
    <p:sldId id="291" r:id="rId18"/>
    <p:sldId id="371" r:id="rId19"/>
    <p:sldId id="785" r:id="rId20"/>
    <p:sldId id="367" r:id="rId21"/>
    <p:sldId id="365" r:id="rId22"/>
    <p:sldId id="366" r:id="rId23"/>
    <p:sldId id="370" r:id="rId24"/>
    <p:sldId id="305" r:id="rId25"/>
    <p:sldId id="2041" r:id="rId26"/>
    <p:sldId id="369" r:id="rId27"/>
    <p:sldId id="323" r:id="rId28"/>
    <p:sldId id="324" r:id="rId29"/>
    <p:sldId id="327" r:id="rId30"/>
    <p:sldId id="343" r:id="rId31"/>
    <p:sldId id="346" r:id="rId32"/>
    <p:sldId id="386" r:id="rId33"/>
    <p:sldId id="286" r:id="rId34"/>
    <p:sldId id="287" r:id="rId35"/>
    <p:sldId id="288" r:id="rId36"/>
    <p:sldId id="35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C762C1-56C7-4515-A7D1-816274575EA4}" type="datetimeFigureOut">
              <a:rPr lang="en-US" smtClean="0"/>
              <a:t>3/27/2024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A46C6E-F211-49BC-8217-D6E49243E327}" type="slidenum">
              <a:rPr lang="en-US" smtClean="0"/>
              <a:t>‹#›</a:t>
            </a:fld>
            <a:endParaRPr lang="en-US"/>
          </a:p>
        </p:txBody>
      </p:sp>
    </p:spTree>
    <p:extLst>
      <p:ext uri="{BB962C8B-B14F-4D97-AF65-F5344CB8AC3E}">
        <p14:creationId xmlns:p14="http://schemas.microsoft.com/office/powerpoint/2010/main" val="3104776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60B8504E-F1D4-1608-6B19-637258C68C58}"/>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90C60347-3028-4BAB-AD83-658FD76316A5}" type="slidenum">
              <a:rPr lang="en-US" altLang="en-US"/>
              <a:pPr algn="r" eaLnBrk="1" hangingPunct="1">
                <a:spcBef>
                  <a:spcPct val="0"/>
                </a:spcBef>
              </a:pPr>
              <a:t>2</a:t>
            </a:fld>
            <a:endParaRPr lang="en-US" altLang="en-US"/>
          </a:p>
        </p:txBody>
      </p:sp>
      <p:sp>
        <p:nvSpPr>
          <p:cNvPr id="6147" name="Rectangle 2">
            <a:extLst>
              <a:ext uri="{FF2B5EF4-FFF2-40B4-BE49-F238E27FC236}">
                <a16:creationId xmlns:a16="http://schemas.microsoft.com/office/drawing/2014/main" id="{12448AC7-C62A-8A83-F14C-E5B4993B43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a:extLst>
              <a:ext uri="{FF2B5EF4-FFF2-40B4-BE49-F238E27FC236}">
                <a16:creationId xmlns:a16="http://schemas.microsoft.com/office/drawing/2014/main" id="{E0F1E257-3FC1-0F63-4EEF-2231075A944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031">
            <a:extLst>
              <a:ext uri="{FF2B5EF4-FFF2-40B4-BE49-F238E27FC236}">
                <a16:creationId xmlns:a16="http://schemas.microsoft.com/office/drawing/2014/main" id="{41DC3251-6102-2010-5319-8B8A21BF8C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AD9E0C-B6C6-4DD5-A889-B6E3DF6E1C5E}" type="slidenum">
              <a:rPr lang="en-US" altLang="en-US"/>
              <a:pPr>
                <a:spcBef>
                  <a:spcPct val="0"/>
                </a:spcBef>
              </a:pPr>
              <a:t>35</a:t>
            </a:fld>
            <a:endParaRPr lang="en-US" altLang="en-US"/>
          </a:p>
        </p:txBody>
      </p:sp>
      <p:sp>
        <p:nvSpPr>
          <p:cNvPr id="121859" name="Rectangle 2">
            <a:extLst>
              <a:ext uri="{FF2B5EF4-FFF2-40B4-BE49-F238E27FC236}">
                <a16:creationId xmlns:a16="http://schemas.microsoft.com/office/drawing/2014/main" id="{CEDB95C9-2C82-0144-4DAC-EF9992A10E5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0" name="Rectangle 3">
            <a:extLst>
              <a:ext uri="{FF2B5EF4-FFF2-40B4-BE49-F238E27FC236}">
                <a16:creationId xmlns:a16="http://schemas.microsoft.com/office/drawing/2014/main" id="{793882FD-3786-BC61-6C30-02D1BFD2192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a:extLst>
              <a:ext uri="{FF2B5EF4-FFF2-40B4-BE49-F238E27FC236}">
                <a16:creationId xmlns:a16="http://schemas.microsoft.com/office/drawing/2014/main" id="{6C6F6A19-EAA4-AB6C-0490-CFB27B2279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B88BCA-0BEA-4829-999B-EAF2A0EA7D83}" type="slidenum">
              <a:rPr lang="en-US" altLang="en-US"/>
              <a:pPr>
                <a:spcBef>
                  <a:spcPct val="0"/>
                </a:spcBef>
              </a:pPr>
              <a:t>10</a:t>
            </a:fld>
            <a:endParaRPr lang="en-US" altLang="en-US"/>
          </a:p>
        </p:txBody>
      </p:sp>
      <p:sp>
        <p:nvSpPr>
          <p:cNvPr id="26627" name="Rectangle 2">
            <a:extLst>
              <a:ext uri="{FF2B5EF4-FFF2-40B4-BE49-F238E27FC236}">
                <a16:creationId xmlns:a16="http://schemas.microsoft.com/office/drawing/2014/main" id="{A92F7126-9296-A301-1473-EE49FDB4A6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a:extLst>
              <a:ext uri="{FF2B5EF4-FFF2-40B4-BE49-F238E27FC236}">
                <a16:creationId xmlns:a16="http://schemas.microsoft.com/office/drawing/2014/main" id="{954E6839-1908-6EEF-A7A4-4BBE8B92D15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a:extLst>
              <a:ext uri="{FF2B5EF4-FFF2-40B4-BE49-F238E27FC236}">
                <a16:creationId xmlns:a16="http://schemas.microsoft.com/office/drawing/2014/main" id="{C07C82D0-3912-5A74-6347-B8328644B76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846FA3-E005-44D0-AC4B-8AC39E37A309}" type="slidenum">
              <a:rPr lang="en-US" altLang="en-US"/>
              <a:pPr>
                <a:spcBef>
                  <a:spcPct val="0"/>
                </a:spcBef>
              </a:pPr>
              <a:t>11</a:t>
            </a:fld>
            <a:endParaRPr lang="en-US" altLang="en-US"/>
          </a:p>
        </p:txBody>
      </p:sp>
      <p:sp>
        <p:nvSpPr>
          <p:cNvPr id="28675" name="Rectangle 2">
            <a:extLst>
              <a:ext uri="{FF2B5EF4-FFF2-40B4-BE49-F238E27FC236}">
                <a16:creationId xmlns:a16="http://schemas.microsoft.com/office/drawing/2014/main" id="{4A9B95B2-120F-00DD-6ECE-2907B16B05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a:extLst>
              <a:ext uri="{FF2B5EF4-FFF2-40B4-BE49-F238E27FC236}">
                <a16:creationId xmlns:a16="http://schemas.microsoft.com/office/drawing/2014/main" id="{252669F2-7C22-8D68-7D55-207AAC3607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a:extLst>
              <a:ext uri="{FF2B5EF4-FFF2-40B4-BE49-F238E27FC236}">
                <a16:creationId xmlns:a16="http://schemas.microsoft.com/office/drawing/2014/main" id="{EEBD755B-FDBB-8E5E-EF1D-AE26DF2E9F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F7BB2-DF71-4B19-888F-29F1BC57C414}" type="slidenum">
              <a:rPr lang="en-US" altLang="en-US"/>
              <a:pPr>
                <a:spcBef>
                  <a:spcPct val="0"/>
                </a:spcBef>
              </a:pPr>
              <a:t>12</a:t>
            </a:fld>
            <a:endParaRPr lang="en-US" altLang="en-US"/>
          </a:p>
        </p:txBody>
      </p:sp>
      <p:sp>
        <p:nvSpPr>
          <p:cNvPr id="30723" name="Rectangle 2">
            <a:extLst>
              <a:ext uri="{FF2B5EF4-FFF2-40B4-BE49-F238E27FC236}">
                <a16:creationId xmlns:a16="http://schemas.microsoft.com/office/drawing/2014/main" id="{C2A6611B-B0A6-F477-F4E9-44B29248FE5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a:extLst>
              <a:ext uri="{FF2B5EF4-FFF2-40B4-BE49-F238E27FC236}">
                <a16:creationId xmlns:a16="http://schemas.microsoft.com/office/drawing/2014/main" id="{2699BA93-9F2A-B4E4-1D4B-EF17A7D44F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a:extLst>
              <a:ext uri="{FF2B5EF4-FFF2-40B4-BE49-F238E27FC236}">
                <a16:creationId xmlns:a16="http://schemas.microsoft.com/office/drawing/2014/main" id="{8864D99A-B0DA-25C2-E31A-7F31B7132B3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BFB4E0-51D8-4694-B36A-2084AE17D7AE}" type="slidenum">
              <a:rPr lang="en-US" altLang="en-US"/>
              <a:pPr>
                <a:spcBef>
                  <a:spcPct val="0"/>
                </a:spcBef>
              </a:pPr>
              <a:t>13</a:t>
            </a:fld>
            <a:endParaRPr lang="en-US" altLang="en-US"/>
          </a:p>
        </p:txBody>
      </p:sp>
      <p:sp>
        <p:nvSpPr>
          <p:cNvPr id="32771" name="Rectangle 2">
            <a:extLst>
              <a:ext uri="{FF2B5EF4-FFF2-40B4-BE49-F238E27FC236}">
                <a16:creationId xmlns:a16="http://schemas.microsoft.com/office/drawing/2014/main" id="{326FFC51-6ED8-2AB3-063D-40C183DAA4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a:extLst>
              <a:ext uri="{FF2B5EF4-FFF2-40B4-BE49-F238E27FC236}">
                <a16:creationId xmlns:a16="http://schemas.microsoft.com/office/drawing/2014/main" id="{2A618C8B-B4D7-8AEC-1192-4C52E636BF6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A3BC3A7A-8886-1B94-D11D-6CC3C4C993BF}"/>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B78C391-C9B7-45C7-8BBA-8E415976E794}" type="slidenum">
              <a:rPr lang="en-US" altLang="en-US"/>
              <a:pPr algn="r" eaLnBrk="1" hangingPunct="1">
                <a:spcBef>
                  <a:spcPct val="0"/>
                </a:spcBef>
              </a:pPr>
              <a:t>20</a:t>
            </a:fld>
            <a:endParaRPr lang="en-US" altLang="en-US"/>
          </a:p>
        </p:txBody>
      </p:sp>
      <p:sp>
        <p:nvSpPr>
          <p:cNvPr id="56323" name="Rectangle 2">
            <a:extLst>
              <a:ext uri="{FF2B5EF4-FFF2-40B4-BE49-F238E27FC236}">
                <a16:creationId xmlns:a16="http://schemas.microsoft.com/office/drawing/2014/main" id="{4B62282F-032C-59F0-462F-72ED5635DF6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a:extLst>
              <a:ext uri="{FF2B5EF4-FFF2-40B4-BE49-F238E27FC236}">
                <a16:creationId xmlns:a16="http://schemas.microsoft.com/office/drawing/2014/main" id="{CF7D3BD5-2CA1-5EA1-0D0A-5E0B0291D4E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11A3EB5B-97AB-8A70-D6BB-F47B0A54E55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76708703-D1D2-425D-B0A5-F1BCE008D24B}" type="slidenum">
              <a:rPr lang="en-US" altLang="en-US"/>
              <a:pPr algn="r" eaLnBrk="1" hangingPunct="1">
                <a:spcBef>
                  <a:spcPct val="0"/>
                </a:spcBef>
              </a:pPr>
              <a:t>21</a:t>
            </a:fld>
            <a:endParaRPr lang="en-US" altLang="en-US"/>
          </a:p>
        </p:txBody>
      </p:sp>
      <p:sp>
        <p:nvSpPr>
          <p:cNvPr id="53251" name="Rectangle 2">
            <a:extLst>
              <a:ext uri="{FF2B5EF4-FFF2-40B4-BE49-F238E27FC236}">
                <a16:creationId xmlns:a16="http://schemas.microsoft.com/office/drawing/2014/main" id="{80A8A48D-7B80-FFCF-97A8-2CFEBA6B4DD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3">
            <a:extLst>
              <a:ext uri="{FF2B5EF4-FFF2-40B4-BE49-F238E27FC236}">
                <a16:creationId xmlns:a16="http://schemas.microsoft.com/office/drawing/2014/main" id="{2EF86DD1-3FBA-AF56-D806-7DEDA3ECC53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1031">
            <a:extLst>
              <a:ext uri="{FF2B5EF4-FFF2-40B4-BE49-F238E27FC236}">
                <a16:creationId xmlns:a16="http://schemas.microsoft.com/office/drawing/2014/main" id="{570442B4-AFF2-7875-A597-EB026FFAC45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A68DAF-353C-4A12-A0C1-12CE37B51F37}" type="slidenum">
              <a:rPr lang="en-US" altLang="en-US"/>
              <a:pPr>
                <a:spcBef>
                  <a:spcPct val="0"/>
                </a:spcBef>
              </a:pPr>
              <a:t>33</a:t>
            </a:fld>
            <a:endParaRPr lang="en-US" altLang="en-US"/>
          </a:p>
        </p:txBody>
      </p:sp>
      <p:sp>
        <p:nvSpPr>
          <p:cNvPr id="117763" name="Rectangle 2">
            <a:extLst>
              <a:ext uri="{FF2B5EF4-FFF2-40B4-BE49-F238E27FC236}">
                <a16:creationId xmlns:a16="http://schemas.microsoft.com/office/drawing/2014/main" id="{DAB30158-0C58-1D16-3B77-E0D6B09B668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a:extLst>
              <a:ext uri="{FF2B5EF4-FFF2-40B4-BE49-F238E27FC236}">
                <a16:creationId xmlns:a16="http://schemas.microsoft.com/office/drawing/2014/main" id="{EE6C4BE8-AED4-8EB6-E5CD-ABF27B02A02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031">
            <a:extLst>
              <a:ext uri="{FF2B5EF4-FFF2-40B4-BE49-F238E27FC236}">
                <a16:creationId xmlns:a16="http://schemas.microsoft.com/office/drawing/2014/main" id="{BB4941C7-85ED-AC93-9A09-B3F07414001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5554BE-3C85-42D7-BFC8-6D2E66F34D55}" type="slidenum">
              <a:rPr lang="en-US" altLang="en-US"/>
              <a:pPr>
                <a:spcBef>
                  <a:spcPct val="0"/>
                </a:spcBef>
              </a:pPr>
              <a:t>34</a:t>
            </a:fld>
            <a:endParaRPr lang="en-US" altLang="en-US"/>
          </a:p>
        </p:txBody>
      </p:sp>
      <p:sp>
        <p:nvSpPr>
          <p:cNvPr id="119811" name="Rectangle 2">
            <a:extLst>
              <a:ext uri="{FF2B5EF4-FFF2-40B4-BE49-F238E27FC236}">
                <a16:creationId xmlns:a16="http://schemas.microsoft.com/office/drawing/2014/main" id="{065FCD61-60D8-88AE-FD6B-61A2022A22D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2" name="Rectangle 3">
            <a:extLst>
              <a:ext uri="{FF2B5EF4-FFF2-40B4-BE49-F238E27FC236}">
                <a16:creationId xmlns:a16="http://schemas.microsoft.com/office/drawing/2014/main" id="{3C1F401F-E2E5-A678-6659-A31D501D008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0CECF-9288-C13C-6B79-5904423375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D09B80-1D7F-B55F-56E2-C01CD83854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936000-DB80-DBFE-D294-EAD218F36669}"/>
              </a:ext>
            </a:extLst>
          </p:cNvPr>
          <p:cNvSpPr>
            <a:spLocks noGrp="1"/>
          </p:cNvSpPr>
          <p:nvPr>
            <p:ph type="dt" sz="half" idx="10"/>
          </p:nvPr>
        </p:nvSpPr>
        <p:spPr/>
        <p:txBody>
          <a:bodyPr/>
          <a:lstStyle/>
          <a:p>
            <a:fld id="{EAF00D7B-5FDE-45D9-8E8D-1B9EBD295606}" type="datetimeFigureOut">
              <a:rPr lang="en-US" smtClean="0"/>
              <a:t>3/27/2024</a:t>
            </a:fld>
            <a:endParaRPr lang="en-US"/>
          </a:p>
        </p:txBody>
      </p:sp>
      <p:sp>
        <p:nvSpPr>
          <p:cNvPr id="5" name="Footer Placeholder 4">
            <a:extLst>
              <a:ext uri="{FF2B5EF4-FFF2-40B4-BE49-F238E27FC236}">
                <a16:creationId xmlns:a16="http://schemas.microsoft.com/office/drawing/2014/main" id="{9327FA76-C12D-4C74-C12B-4D4402F009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F45B0-ACF4-5A60-AD50-95D468ABDA3A}"/>
              </a:ext>
            </a:extLst>
          </p:cNvPr>
          <p:cNvSpPr>
            <a:spLocks noGrp="1"/>
          </p:cNvSpPr>
          <p:nvPr>
            <p:ph type="sldNum" sz="quarter" idx="12"/>
          </p:nvPr>
        </p:nvSpPr>
        <p:spPr/>
        <p:txBody>
          <a:bodyPr/>
          <a:lstStyle/>
          <a:p>
            <a:fld id="{C34C9942-235A-4757-BDC6-F5C469D25079}" type="slidenum">
              <a:rPr lang="en-US" smtClean="0"/>
              <a:t>‹#›</a:t>
            </a:fld>
            <a:endParaRPr lang="en-US"/>
          </a:p>
        </p:txBody>
      </p:sp>
    </p:spTree>
    <p:extLst>
      <p:ext uri="{BB962C8B-B14F-4D97-AF65-F5344CB8AC3E}">
        <p14:creationId xmlns:p14="http://schemas.microsoft.com/office/powerpoint/2010/main" val="565258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F69A6-59A0-B09B-6A4B-AFDB46EA3E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2ADEC1-4082-2074-34DD-52A0EDBCBD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56F0D1-A779-60FF-06E0-38BACD375E7C}"/>
              </a:ext>
            </a:extLst>
          </p:cNvPr>
          <p:cNvSpPr>
            <a:spLocks noGrp="1"/>
          </p:cNvSpPr>
          <p:nvPr>
            <p:ph type="dt" sz="half" idx="10"/>
          </p:nvPr>
        </p:nvSpPr>
        <p:spPr/>
        <p:txBody>
          <a:bodyPr/>
          <a:lstStyle/>
          <a:p>
            <a:fld id="{EAF00D7B-5FDE-45D9-8E8D-1B9EBD295606}" type="datetimeFigureOut">
              <a:rPr lang="en-US" smtClean="0"/>
              <a:t>3/27/2024</a:t>
            </a:fld>
            <a:endParaRPr lang="en-US"/>
          </a:p>
        </p:txBody>
      </p:sp>
      <p:sp>
        <p:nvSpPr>
          <p:cNvPr id="5" name="Footer Placeholder 4">
            <a:extLst>
              <a:ext uri="{FF2B5EF4-FFF2-40B4-BE49-F238E27FC236}">
                <a16:creationId xmlns:a16="http://schemas.microsoft.com/office/drawing/2014/main" id="{F4C54B9A-B9C2-DC62-F224-B2D15B02E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3A76F-8EAA-A710-47BC-092CF9F83D69}"/>
              </a:ext>
            </a:extLst>
          </p:cNvPr>
          <p:cNvSpPr>
            <a:spLocks noGrp="1"/>
          </p:cNvSpPr>
          <p:nvPr>
            <p:ph type="sldNum" sz="quarter" idx="12"/>
          </p:nvPr>
        </p:nvSpPr>
        <p:spPr/>
        <p:txBody>
          <a:bodyPr/>
          <a:lstStyle/>
          <a:p>
            <a:fld id="{C34C9942-235A-4757-BDC6-F5C469D25079}" type="slidenum">
              <a:rPr lang="en-US" smtClean="0"/>
              <a:t>‹#›</a:t>
            </a:fld>
            <a:endParaRPr lang="en-US"/>
          </a:p>
        </p:txBody>
      </p:sp>
    </p:spTree>
    <p:extLst>
      <p:ext uri="{BB962C8B-B14F-4D97-AF65-F5344CB8AC3E}">
        <p14:creationId xmlns:p14="http://schemas.microsoft.com/office/powerpoint/2010/main" val="1489513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4F5946-16FA-8DEE-FF53-B80EA420C8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3691F1-ACFE-1353-F0D9-C6939DDB57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F56AD-903E-8249-93B7-1BF58FBA4C59}"/>
              </a:ext>
            </a:extLst>
          </p:cNvPr>
          <p:cNvSpPr>
            <a:spLocks noGrp="1"/>
          </p:cNvSpPr>
          <p:nvPr>
            <p:ph type="dt" sz="half" idx="10"/>
          </p:nvPr>
        </p:nvSpPr>
        <p:spPr/>
        <p:txBody>
          <a:bodyPr/>
          <a:lstStyle/>
          <a:p>
            <a:fld id="{EAF00D7B-5FDE-45D9-8E8D-1B9EBD295606}" type="datetimeFigureOut">
              <a:rPr lang="en-US" smtClean="0"/>
              <a:t>3/27/2024</a:t>
            </a:fld>
            <a:endParaRPr lang="en-US"/>
          </a:p>
        </p:txBody>
      </p:sp>
      <p:sp>
        <p:nvSpPr>
          <p:cNvPr id="5" name="Footer Placeholder 4">
            <a:extLst>
              <a:ext uri="{FF2B5EF4-FFF2-40B4-BE49-F238E27FC236}">
                <a16:creationId xmlns:a16="http://schemas.microsoft.com/office/drawing/2014/main" id="{0F26FCCD-C4D5-7E52-E4B8-BAADF6FFB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4346E-4809-ECAB-769E-E2B4B6E9F796}"/>
              </a:ext>
            </a:extLst>
          </p:cNvPr>
          <p:cNvSpPr>
            <a:spLocks noGrp="1"/>
          </p:cNvSpPr>
          <p:nvPr>
            <p:ph type="sldNum" sz="quarter" idx="12"/>
          </p:nvPr>
        </p:nvSpPr>
        <p:spPr/>
        <p:txBody>
          <a:bodyPr/>
          <a:lstStyle/>
          <a:p>
            <a:fld id="{C34C9942-235A-4757-BDC6-F5C469D25079}" type="slidenum">
              <a:rPr lang="en-US" smtClean="0"/>
              <a:t>‹#›</a:t>
            </a:fld>
            <a:endParaRPr lang="en-US"/>
          </a:p>
        </p:txBody>
      </p:sp>
    </p:spTree>
    <p:extLst>
      <p:ext uri="{BB962C8B-B14F-4D97-AF65-F5344CB8AC3E}">
        <p14:creationId xmlns:p14="http://schemas.microsoft.com/office/powerpoint/2010/main" val="369026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9AAF0-50E8-C74B-56BE-AF4DB8827C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6BA164-B01C-E1E3-9162-D6EB4BC075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D80F67-2A0D-748E-3BBA-C41F30E5C586}"/>
              </a:ext>
            </a:extLst>
          </p:cNvPr>
          <p:cNvSpPr>
            <a:spLocks noGrp="1"/>
          </p:cNvSpPr>
          <p:nvPr>
            <p:ph type="dt" sz="half" idx="10"/>
          </p:nvPr>
        </p:nvSpPr>
        <p:spPr/>
        <p:txBody>
          <a:bodyPr/>
          <a:lstStyle/>
          <a:p>
            <a:fld id="{EAF00D7B-5FDE-45D9-8E8D-1B9EBD295606}" type="datetimeFigureOut">
              <a:rPr lang="en-US" smtClean="0"/>
              <a:t>3/27/2024</a:t>
            </a:fld>
            <a:endParaRPr lang="en-US"/>
          </a:p>
        </p:txBody>
      </p:sp>
      <p:sp>
        <p:nvSpPr>
          <p:cNvPr id="5" name="Footer Placeholder 4">
            <a:extLst>
              <a:ext uri="{FF2B5EF4-FFF2-40B4-BE49-F238E27FC236}">
                <a16:creationId xmlns:a16="http://schemas.microsoft.com/office/drawing/2014/main" id="{17717217-4CA1-1110-B5FB-F9DA5A6B59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B2E6EA-4311-CFF5-44D7-475796A3AF5A}"/>
              </a:ext>
            </a:extLst>
          </p:cNvPr>
          <p:cNvSpPr>
            <a:spLocks noGrp="1"/>
          </p:cNvSpPr>
          <p:nvPr>
            <p:ph type="sldNum" sz="quarter" idx="12"/>
          </p:nvPr>
        </p:nvSpPr>
        <p:spPr/>
        <p:txBody>
          <a:bodyPr/>
          <a:lstStyle/>
          <a:p>
            <a:fld id="{C34C9942-235A-4757-BDC6-F5C469D25079}" type="slidenum">
              <a:rPr lang="en-US" smtClean="0"/>
              <a:t>‹#›</a:t>
            </a:fld>
            <a:endParaRPr lang="en-US"/>
          </a:p>
        </p:txBody>
      </p:sp>
    </p:spTree>
    <p:extLst>
      <p:ext uri="{BB962C8B-B14F-4D97-AF65-F5344CB8AC3E}">
        <p14:creationId xmlns:p14="http://schemas.microsoft.com/office/powerpoint/2010/main" val="333223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83B03-DED5-5E88-5549-00C5551F49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F41AD2-C3F9-92FA-9F48-E4D77216D9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3E5F3C-3CCF-774F-F134-9C9B87FADC60}"/>
              </a:ext>
            </a:extLst>
          </p:cNvPr>
          <p:cNvSpPr>
            <a:spLocks noGrp="1"/>
          </p:cNvSpPr>
          <p:nvPr>
            <p:ph type="dt" sz="half" idx="10"/>
          </p:nvPr>
        </p:nvSpPr>
        <p:spPr/>
        <p:txBody>
          <a:bodyPr/>
          <a:lstStyle/>
          <a:p>
            <a:fld id="{EAF00D7B-5FDE-45D9-8E8D-1B9EBD295606}" type="datetimeFigureOut">
              <a:rPr lang="en-US" smtClean="0"/>
              <a:t>3/27/2024</a:t>
            </a:fld>
            <a:endParaRPr lang="en-US"/>
          </a:p>
        </p:txBody>
      </p:sp>
      <p:sp>
        <p:nvSpPr>
          <p:cNvPr id="5" name="Footer Placeholder 4">
            <a:extLst>
              <a:ext uri="{FF2B5EF4-FFF2-40B4-BE49-F238E27FC236}">
                <a16:creationId xmlns:a16="http://schemas.microsoft.com/office/drawing/2014/main" id="{9AC75735-48CA-9B30-38FF-E29564FA00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B27EE1-BF1C-D881-AEA9-794E389A4B78}"/>
              </a:ext>
            </a:extLst>
          </p:cNvPr>
          <p:cNvSpPr>
            <a:spLocks noGrp="1"/>
          </p:cNvSpPr>
          <p:nvPr>
            <p:ph type="sldNum" sz="quarter" idx="12"/>
          </p:nvPr>
        </p:nvSpPr>
        <p:spPr/>
        <p:txBody>
          <a:bodyPr/>
          <a:lstStyle/>
          <a:p>
            <a:fld id="{C34C9942-235A-4757-BDC6-F5C469D25079}" type="slidenum">
              <a:rPr lang="en-US" smtClean="0"/>
              <a:t>‹#›</a:t>
            </a:fld>
            <a:endParaRPr lang="en-US"/>
          </a:p>
        </p:txBody>
      </p:sp>
    </p:spTree>
    <p:extLst>
      <p:ext uri="{BB962C8B-B14F-4D97-AF65-F5344CB8AC3E}">
        <p14:creationId xmlns:p14="http://schemas.microsoft.com/office/powerpoint/2010/main" val="726468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8FA81-D606-7E29-9073-C8EE6061EB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12A18A-4FF5-8829-9691-F64D5ED79A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F9CB45-0D62-9284-815C-BC41526051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2E46A2-AF34-5F74-6C76-5C6DBCF177DB}"/>
              </a:ext>
            </a:extLst>
          </p:cNvPr>
          <p:cNvSpPr>
            <a:spLocks noGrp="1"/>
          </p:cNvSpPr>
          <p:nvPr>
            <p:ph type="dt" sz="half" idx="10"/>
          </p:nvPr>
        </p:nvSpPr>
        <p:spPr/>
        <p:txBody>
          <a:bodyPr/>
          <a:lstStyle/>
          <a:p>
            <a:fld id="{EAF00D7B-5FDE-45D9-8E8D-1B9EBD295606}" type="datetimeFigureOut">
              <a:rPr lang="en-US" smtClean="0"/>
              <a:t>3/27/2024</a:t>
            </a:fld>
            <a:endParaRPr lang="en-US"/>
          </a:p>
        </p:txBody>
      </p:sp>
      <p:sp>
        <p:nvSpPr>
          <p:cNvPr id="6" name="Footer Placeholder 5">
            <a:extLst>
              <a:ext uri="{FF2B5EF4-FFF2-40B4-BE49-F238E27FC236}">
                <a16:creationId xmlns:a16="http://schemas.microsoft.com/office/drawing/2014/main" id="{9FB6CD42-3E29-7E9E-84B2-5AAB00C2D3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6E0752-068B-7DC8-E5FF-3E5776039C06}"/>
              </a:ext>
            </a:extLst>
          </p:cNvPr>
          <p:cNvSpPr>
            <a:spLocks noGrp="1"/>
          </p:cNvSpPr>
          <p:nvPr>
            <p:ph type="sldNum" sz="quarter" idx="12"/>
          </p:nvPr>
        </p:nvSpPr>
        <p:spPr/>
        <p:txBody>
          <a:bodyPr/>
          <a:lstStyle/>
          <a:p>
            <a:fld id="{C34C9942-235A-4757-BDC6-F5C469D25079}" type="slidenum">
              <a:rPr lang="en-US" smtClean="0"/>
              <a:t>‹#›</a:t>
            </a:fld>
            <a:endParaRPr lang="en-US"/>
          </a:p>
        </p:txBody>
      </p:sp>
    </p:spTree>
    <p:extLst>
      <p:ext uri="{BB962C8B-B14F-4D97-AF65-F5344CB8AC3E}">
        <p14:creationId xmlns:p14="http://schemas.microsoft.com/office/powerpoint/2010/main" val="50782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563B3-064A-8D76-5A8B-39F54605C9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139297-4833-6E26-C626-16AC17ED2D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BD2827-1AA1-210F-FAD9-03DCB896AB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20D140-49D1-27F9-C4B5-3DF6C0068B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E164ED-B218-076B-806B-9FE0E5461D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CE0CA2-E1C3-C159-75FB-6F53A0CCD75F}"/>
              </a:ext>
            </a:extLst>
          </p:cNvPr>
          <p:cNvSpPr>
            <a:spLocks noGrp="1"/>
          </p:cNvSpPr>
          <p:nvPr>
            <p:ph type="dt" sz="half" idx="10"/>
          </p:nvPr>
        </p:nvSpPr>
        <p:spPr/>
        <p:txBody>
          <a:bodyPr/>
          <a:lstStyle/>
          <a:p>
            <a:fld id="{EAF00D7B-5FDE-45D9-8E8D-1B9EBD295606}" type="datetimeFigureOut">
              <a:rPr lang="en-US" smtClean="0"/>
              <a:t>3/27/2024</a:t>
            </a:fld>
            <a:endParaRPr lang="en-US"/>
          </a:p>
        </p:txBody>
      </p:sp>
      <p:sp>
        <p:nvSpPr>
          <p:cNvPr id="8" name="Footer Placeholder 7">
            <a:extLst>
              <a:ext uri="{FF2B5EF4-FFF2-40B4-BE49-F238E27FC236}">
                <a16:creationId xmlns:a16="http://schemas.microsoft.com/office/drawing/2014/main" id="{5E501C0F-AFCB-899A-AE9F-094E75B735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8A401E-69F0-E9ED-26A3-7D55F223199F}"/>
              </a:ext>
            </a:extLst>
          </p:cNvPr>
          <p:cNvSpPr>
            <a:spLocks noGrp="1"/>
          </p:cNvSpPr>
          <p:nvPr>
            <p:ph type="sldNum" sz="quarter" idx="12"/>
          </p:nvPr>
        </p:nvSpPr>
        <p:spPr/>
        <p:txBody>
          <a:bodyPr/>
          <a:lstStyle/>
          <a:p>
            <a:fld id="{C34C9942-235A-4757-BDC6-F5C469D25079}" type="slidenum">
              <a:rPr lang="en-US" smtClean="0"/>
              <a:t>‹#›</a:t>
            </a:fld>
            <a:endParaRPr lang="en-US"/>
          </a:p>
        </p:txBody>
      </p:sp>
    </p:spTree>
    <p:extLst>
      <p:ext uri="{BB962C8B-B14F-4D97-AF65-F5344CB8AC3E}">
        <p14:creationId xmlns:p14="http://schemas.microsoft.com/office/powerpoint/2010/main" val="4279870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E2800-D8AB-7B7E-FF95-BA988D060A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AC8609-729F-DDFD-3D16-A850F2E41628}"/>
              </a:ext>
            </a:extLst>
          </p:cNvPr>
          <p:cNvSpPr>
            <a:spLocks noGrp="1"/>
          </p:cNvSpPr>
          <p:nvPr>
            <p:ph type="dt" sz="half" idx="10"/>
          </p:nvPr>
        </p:nvSpPr>
        <p:spPr/>
        <p:txBody>
          <a:bodyPr/>
          <a:lstStyle/>
          <a:p>
            <a:fld id="{EAF00D7B-5FDE-45D9-8E8D-1B9EBD295606}" type="datetimeFigureOut">
              <a:rPr lang="en-US" smtClean="0"/>
              <a:t>3/27/2024</a:t>
            </a:fld>
            <a:endParaRPr lang="en-US"/>
          </a:p>
        </p:txBody>
      </p:sp>
      <p:sp>
        <p:nvSpPr>
          <p:cNvPr id="4" name="Footer Placeholder 3">
            <a:extLst>
              <a:ext uri="{FF2B5EF4-FFF2-40B4-BE49-F238E27FC236}">
                <a16:creationId xmlns:a16="http://schemas.microsoft.com/office/drawing/2014/main" id="{63E2313B-CDB0-8406-1DCE-C38D01205E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8CD90C-F061-C50C-DAFA-10224909DD33}"/>
              </a:ext>
            </a:extLst>
          </p:cNvPr>
          <p:cNvSpPr>
            <a:spLocks noGrp="1"/>
          </p:cNvSpPr>
          <p:nvPr>
            <p:ph type="sldNum" sz="quarter" idx="12"/>
          </p:nvPr>
        </p:nvSpPr>
        <p:spPr/>
        <p:txBody>
          <a:bodyPr/>
          <a:lstStyle/>
          <a:p>
            <a:fld id="{C34C9942-235A-4757-BDC6-F5C469D25079}" type="slidenum">
              <a:rPr lang="en-US" smtClean="0"/>
              <a:t>‹#›</a:t>
            </a:fld>
            <a:endParaRPr lang="en-US"/>
          </a:p>
        </p:txBody>
      </p:sp>
    </p:spTree>
    <p:extLst>
      <p:ext uri="{BB962C8B-B14F-4D97-AF65-F5344CB8AC3E}">
        <p14:creationId xmlns:p14="http://schemas.microsoft.com/office/powerpoint/2010/main" val="158433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5EBDCB-082A-9000-3B77-4F5AC2CEBACD}"/>
              </a:ext>
            </a:extLst>
          </p:cNvPr>
          <p:cNvSpPr>
            <a:spLocks noGrp="1"/>
          </p:cNvSpPr>
          <p:nvPr>
            <p:ph type="dt" sz="half" idx="10"/>
          </p:nvPr>
        </p:nvSpPr>
        <p:spPr/>
        <p:txBody>
          <a:bodyPr/>
          <a:lstStyle/>
          <a:p>
            <a:fld id="{EAF00D7B-5FDE-45D9-8E8D-1B9EBD295606}" type="datetimeFigureOut">
              <a:rPr lang="en-US" smtClean="0"/>
              <a:t>3/27/2024</a:t>
            </a:fld>
            <a:endParaRPr lang="en-US"/>
          </a:p>
        </p:txBody>
      </p:sp>
      <p:sp>
        <p:nvSpPr>
          <p:cNvPr id="3" name="Footer Placeholder 2">
            <a:extLst>
              <a:ext uri="{FF2B5EF4-FFF2-40B4-BE49-F238E27FC236}">
                <a16:creationId xmlns:a16="http://schemas.microsoft.com/office/drawing/2014/main" id="{7593CF9D-75A8-9970-08F3-4F022E5F1A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E6DB99-F7AE-7A00-802E-F6ADE3DC6334}"/>
              </a:ext>
            </a:extLst>
          </p:cNvPr>
          <p:cNvSpPr>
            <a:spLocks noGrp="1"/>
          </p:cNvSpPr>
          <p:nvPr>
            <p:ph type="sldNum" sz="quarter" idx="12"/>
          </p:nvPr>
        </p:nvSpPr>
        <p:spPr/>
        <p:txBody>
          <a:bodyPr/>
          <a:lstStyle/>
          <a:p>
            <a:fld id="{C34C9942-235A-4757-BDC6-F5C469D25079}" type="slidenum">
              <a:rPr lang="en-US" smtClean="0"/>
              <a:t>‹#›</a:t>
            </a:fld>
            <a:endParaRPr lang="en-US"/>
          </a:p>
        </p:txBody>
      </p:sp>
    </p:spTree>
    <p:extLst>
      <p:ext uri="{BB962C8B-B14F-4D97-AF65-F5344CB8AC3E}">
        <p14:creationId xmlns:p14="http://schemas.microsoft.com/office/powerpoint/2010/main" val="81737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2F828-BBA1-F004-6726-D2C89E15B9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5D8FF4-1F7F-FB81-91D3-ACFAAAE97D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2C0EEB-D420-57C7-96ED-BCA58E325F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2144CE-F6E4-E325-3A4D-DA42321A3052}"/>
              </a:ext>
            </a:extLst>
          </p:cNvPr>
          <p:cNvSpPr>
            <a:spLocks noGrp="1"/>
          </p:cNvSpPr>
          <p:nvPr>
            <p:ph type="dt" sz="half" idx="10"/>
          </p:nvPr>
        </p:nvSpPr>
        <p:spPr/>
        <p:txBody>
          <a:bodyPr/>
          <a:lstStyle/>
          <a:p>
            <a:fld id="{EAF00D7B-5FDE-45D9-8E8D-1B9EBD295606}" type="datetimeFigureOut">
              <a:rPr lang="en-US" smtClean="0"/>
              <a:t>3/27/2024</a:t>
            </a:fld>
            <a:endParaRPr lang="en-US"/>
          </a:p>
        </p:txBody>
      </p:sp>
      <p:sp>
        <p:nvSpPr>
          <p:cNvPr id="6" name="Footer Placeholder 5">
            <a:extLst>
              <a:ext uri="{FF2B5EF4-FFF2-40B4-BE49-F238E27FC236}">
                <a16:creationId xmlns:a16="http://schemas.microsoft.com/office/drawing/2014/main" id="{8625B96E-CABD-F015-C854-0B591B3A6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9348A9-645A-B77D-E3F2-601418D78963}"/>
              </a:ext>
            </a:extLst>
          </p:cNvPr>
          <p:cNvSpPr>
            <a:spLocks noGrp="1"/>
          </p:cNvSpPr>
          <p:nvPr>
            <p:ph type="sldNum" sz="quarter" idx="12"/>
          </p:nvPr>
        </p:nvSpPr>
        <p:spPr/>
        <p:txBody>
          <a:bodyPr/>
          <a:lstStyle/>
          <a:p>
            <a:fld id="{C34C9942-235A-4757-BDC6-F5C469D25079}" type="slidenum">
              <a:rPr lang="en-US" smtClean="0"/>
              <a:t>‹#›</a:t>
            </a:fld>
            <a:endParaRPr lang="en-US"/>
          </a:p>
        </p:txBody>
      </p:sp>
    </p:spTree>
    <p:extLst>
      <p:ext uri="{BB962C8B-B14F-4D97-AF65-F5344CB8AC3E}">
        <p14:creationId xmlns:p14="http://schemas.microsoft.com/office/powerpoint/2010/main" val="63233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09E6E-7017-32BC-6594-1BEB030C23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266AFE-0B60-22EF-095B-0856F11F4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8B59AC-227A-4C8A-7419-9F42A74A4E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991E04-A413-411A-8701-0EFF6437950D}"/>
              </a:ext>
            </a:extLst>
          </p:cNvPr>
          <p:cNvSpPr>
            <a:spLocks noGrp="1"/>
          </p:cNvSpPr>
          <p:nvPr>
            <p:ph type="dt" sz="half" idx="10"/>
          </p:nvPr>
        </p:nvSpPr>
        <p:spPr/>
        <p:txBody>
          <a:bodyPr/>
          <a:lstStyle/>
          <a:p>
            <a:fld id="{EAF00D7B-5FDE-45D9-8E8D-1B9EBD295606}" type="datetimeFigureOut">
              <a:rPr lang="en-US" smtClean="0"/>
              <a:t>3/27/2024</a:t>
            </a:fld>
            <a:endParaRPr lang="en-US"/>
          </a:p>
        </p:txBody>
      </p:sp>
      <p:sp>
        <p:nvSpPr>
          <p:cNvPr id="6" name="Footer Placeholder 5">
            <a:extLst>
              <a:ext uri="{FF2B5EF4-FFF2-40B4-BE49-F238E27FC236}">
                <a16:creationId xmlns:a16="http://schemas.microsoft.com/office/drawing/2014/main" id="{ED76AE85-0D32-7C86-87C3-8A79C92A45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0B85F2-78CF-EAA8-1FED-C7319AC80233}"/>
              </a:ext>
            </a:extLst>
          </p:cNvPr>
          <p:cNvSpPr>
            <a:spLocks noGrp="1"/>
          </p:cNvSpPr>
          <p:nvPr>
            <p:ph type="sldNum" sz="quarter" idx="12"/>
          </p:nvPr>
        </p:nvSpPr>
        <p:spPr/>
        <p:txBody>
          <a:bodyPr/>
          <a:lstStyle/>
          <a:p>
            <a:fld id="{C34C9942-235A-4757-BDC6-F5C469D25079}" type="slidenum">
              <a:rPr lang="en-US" smtClean="0"/>
              <a:t>‹#›</a:t>
            </a:fld>
            <a:endParaRPr lang="en-US"/>
          </a:p>
        </p:txBody>
      </p:sp>
    </p:spTree>
    <p:extLst>
      <p:ext uri="{BB962C8B-B14F-4D97-AF65-F5344CB8AC3E}">
        <p14:creationId xmlns:p14="http://schemas.microsoft.com/office/powerpoint/2010/main" val="315817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96B698-C0AB-58EC-886A-2327E757FA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5C0768-AFCB-424D-F468-A7A3499307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FA735-A6C0-EF4C-69DF-1EEF561FDC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00D7B-5FDE-45D9-8E8D-1B9EBD295606}" type="datetimeFigureOut">
              <a:rPr lang="en-US" smtClean="0"/>
              <a:t>3/27/2024</a:t>
            </a:fld>
            <a:endParaRPr lang="en-US"/>
          </a:p>
        </p:txBody>
      </p:sp>
      <p:sp>
        <p:nvSpPr>
          <p:cNvPr id="5" name="Footer Placeholder 4">
            <a:extLst>
              <a:ext uri="{FF2B5EF4-FFF2-40B4-BE49-F238E27FC236}">
                <a16:creationId xmlns:a16="http://schemas.microsoft.com/office/drawing/2014/main" id="{EC52C607-3AA7-36C2-43E5-5CC3E23DF7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7B4E5A-7685-A44A-A3E9-D24496BDF1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C9942-235A-4757-BDC6-F5C469D25079}" type="slidenum">
              <a:rPr lang="en-US" smtClean="0"/>
              <a:t>‹#›</a:t>
            </a:fld>
            <a:endParaRPr lang="en-US"/>
          </a:p>
        </p:txBody>
      </p:sp>
    </p:spTree>
    <p:extLst>
      <p:ext uri="{BB962C8B-B14F-4D97-AF65-F5344CB8AC3E}">
        <p14:creationId xmlns:p14="http://schemas.microsoft.com/office/powerpoint/2010/main" val="4132702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phsj.org/" TargetMode="External"/><Relationship Id="rId2" Type="http://schemas.openxmlformats.org/officeDocument/2006/relationships/hyperlink" Target="http://www.publichealthandsocialjustice.org/" TargetMode="External"/><Relationship Id="rId1" Type="http://schemas.openxmlformats.org/officeDocument/2006/relationships/slideLayout" Target="../slideLayouts/slideLayout7.xml"/><Relationship Id="rId4" Type="http://schemas.openxmlformats.org/officeDocument/2006/relationships/hyperlink" Target="mailto:martindonohoe@phsj.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370A234-4E40-1610-C268-19CF76A384F0}"/>
              </a:ext>
            </a:extLst>
          </p:cNvPr>
          <p:cNvSpPr>
            <a:spLocks noGrp="1"/>
          </p:cNvSpPr>
          <p:nvPr>
            <p:ph type="ctrTitle"/>
          </p:nvPr>
        </p:nvSpPr>
        <p:spPr>
          <a:xfrm>
            <a:off x="2209800" y="914400"/>
            <a:ext cx="7772400" cy="2971800"/>
          </a:xfrm>
        </p:spPr>
        <p:txBody>
          <a:bodyPr/>
          <a:lstStyle/>
          <a:p>
            <a:pPr eaLnBrk="1" hangingPunct="1"/>
            <a:r>
              <a:rPr lang="en-US" altLang="en-US" sz="4800"/>
              <a:t>Literature, Photography, and Social Justice in Medicine</a:t>
            </a:r>
          </a:p>
        </p:txBody>
      </p:sp>
      <p:sp>
        <p:nvSpPr>
          <p:cNvPr id="4099" name="Rectangle 3">
            <a:extLst>
              <a:ext uri="{FF2B5EF4-FFF2-40B4-BE49-F238E27FC236}">
                <a16:creationId xmlns:a16="http://schemas.microsoft.com/office/drawing/2014/main" id="{C78093AC-7AC5-DEA0-5DDB-0F0EB7A1BA0F}"/>
              </a:ext>
            </a:extLst>
          </p:cNvPr>
          <p:cNvSpPr>
            <a:spLocks noGrp="1"/>
          </p:cNvSpPr>
          <p:nvPr>
            <p:ph type="subTitle" idx="1"/>
          </p:nvPr>
        </p:nvSpPr>
        <p:spPr>
          <a:xfrm>
            <a:off x="2895600" y="4419600"/>
            <a:ext cx="6400800" cy="1219200"/>
          </a:xfrm>
        </p:spPr>
        <p:txBody>
          <a:bodyPr/>
          <a:lstStyle/>
          <a:p>
            <a:pPr eaLnBrk="1" hangingPunct="1"/>
            <a:r>
              <a:rPr lang="en-US" altLang="en-US" sz="3600"/>
              <a:t>Martin Donohoe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EBAC708-5653-DE91-9EB6-BDE1C253A2A3}"/>
              </a:ext>
            </a:extLst>
          </p:cNvPr>
          <p:cNvSpPr>
            <a:spLocks noGrp="1"/>
          </p:cNvSpPr>
          <p:nvPr>
            <p:ph type="title"/>
          </p:nvPr>
        </p:nvSpPr>
        <p:spPr/>
        <p:txBody>
          <a:bodyPr/>
          <a:lstStyle/>
          <a:p>
            <a:pPr eaLnBrk="1" hangingPunct="1"/>
            <a:r>
              <a:rPr lang="en-US" altLang="en-US"/>
              <a:t>Rudolph Virchow</a:t>
            </a:r>
          </a:p>
        </p:txBody>
      </p:sp>
      <p:sp>
        <p:nvSpPr>
          <p:cNvPr id="25603" name="Rectangle 3">
            <a:extLst>
              <a:ext uri="{FF2B5EF4-FFF2-40B4-BE49-F238E27FC236}">
                <a16:creationId xmlns:a16="http://schemas.microsoft.com/office/drawing/2014/main" id="{6C527580-4E42-2604-020E-275EB27663FA}"/>
              </a:ext>
            </a:extLst>
          </p:cNvPr>
          <p:cNvSpPr>
            <a:spLocks noGrp="1"/>
          </p:cNvSpPr>
          <p:nvPr>
            <p:ph idx="1"/>
          </p:nvPr>
        </p:nvSpPr>
        <p:spPr/>
        <p:txBody>
          <a:bodyPr/>
          <a:lstStyle/>
          <a:p>
            <a:pPr eaLnBrk="1" hangingPunct="1"/>
            <a:r>
              <a:rPr lang="en-US" altLang="en-US" sz="3600"/>
              <a:t>Argued that many diseases result from “the unequal distribution of civilization’s advantages”</a:t>
            </a:r>
          </a:p>
          <a:p>
            <a:pPr eaLnBrk="1" hangingPunct="1"/>
            <a:r>
              <a:rPr lang="en-US" altLang="en-US" sz="3600"/>
              <a:t>Advocated public provision of medical care for the indigent</a:t>
            </a:r>
          </a:p>
          <a:p>
            <a:pPr eaLnBrk="1" hangingPunct="1"/>
            <a:r>
              <a:rPr lang="en-US" altLang="en-US" sz="3600"/>
              <a:t>Promoted universal education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7647614-FA6B-414D-F762-58908D68EAA4}"/>
              </a:ext>
            </a:extLst>
          </p:cNvPr>
          <p:cNvSpPr>
            <a:spLocks noGrp="1"/>
          </p:cNvSpPr>
          <p:nvPr>
            <p:ph type="title"/>
          </p:nvPr>
        </p:nvSpPr>
        <p:spPr/>
        <p:txBody>
          <a:bodyPr/>
          <a:lstStyle/>
          <a:p>
            <a:pPr eaLnBrk="1" hangingPunct="1"/>
            <a:r>
              <a:rPr lang="en-US" altLang="en-US"/>
              <a:t>Rudolph Virchow</a:t>
            </a:r>
          </a:p>
        </p:txBody>
      </p:sp>
      <p:sp>
        <p:nvSpPr>
          <p:cNvPr id="27651" name="Rectangle 3">
            <a:extLst>
              <a:ext uri="{FF2B5EF4-FFF2-40B4-BE49-F238E27FC236}">
                <a16:creationId xmlns:a16="http://schemas.microsoft.com/office/drawing/2014/main" id="{25439604-A0C5-764B-5C02-6FDDAD8C4324}"/>
              </a:ext>
            </a:extLst>
          </p:cNvPr>
          <p:cNvSpPr>
            <a:spLocks noGrp="1"/>
          </p:cNvSpPr>
          <p:nvPr>
            <p:ph idx="1"/>
          </p:nvPr>
        </p:nvSpPr>
        <p:spPr/>
        <p:txBody>
          <a:bodyPr/>
          <a:lstStyle/>
          <a:p>
            <a:pPr eaLnBrk="1" hangingPunct="1"/>
            <a:r>
              <a:rPr lang="en-US" altLang="en-US" sz="3600"/>
              <a:t>Worked to outlaw child labor</a:t>
            </a:r>
          </a:p>
          <a:p>
            <a:pPr eaLnBrk="1" hangingPunct="1"/>
            <a:r>
              <a:rPr lang="en-US" altLang="en-US" sz="3600"/>
              <a:t>Improved water distribution and sewage system</a:t>
            </a:r>
          </a:p>
          <a:p>
            <a:pPr eaLnBrk="1" hangingPunct="1"/>
            <a:r>
              <a:rPr lang="en-US" altLang="en-US" sz="3600"/>
              <a:t>Enhanced food inspection process</a:t>
            </a:r>
          </a:p>
          <a:p>
            <a:pPr eaLnBrk="1" hangingPunct="1"/>
            <a:r>
              <a:rPr lang="en-US" altLang="en-US" sz="3600"/>
              <a:t>Published study of skull volumes to dispute myth of larger Aryan brains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C0E3FF7-924C-60C5-2A87-DE47F28DE64C}"/>
              </a:ext>
            </a:extLst>
          </p:cNvPr>
          <p:cNvSpPr>
            <a:spLocks noGrp="1"/>
          </p:cNvSpPr>
          <p:nvPr>
            <p:ph type="title"/>
          </p:nvPr>
        </p:nvSpPr>
        <p:spPr/>
        <p:txBody>
          <a:bodyPr/>
          <a:lstStyle/>
          <a:p>
            <a:pPr eaLnBrk="1" hangingPunct="1"/>
            <a:r>
              <a:rPr lang="en-US" altLang="en-US"/>
              <a:t>Rudolph Virchow</a:t>
            </a:r>
          </a:p>
        </p:txBody>
      </p:sp>
      <p:sp>
        <p:nvSpPr>
          <p:cNvPr id="29699" name="Rectangle 3">
            <a:extLst>
              <a:ext uri="{FF2B5EF4-FFF2-40B4-BE49-F238E27FC236}">
                <a16:creationId xmlns:a16="http://schemas.microsoft.com/office/drawing/2014/main" id="{F25FB507-40EF-3AEA-4DC1-53AC302850E0}"/>
              </a:ext>
            </a:extLst>
          </p:cNvPr>
          <p:cNvSpPr>
            <a:spLocks noGrp="1"/>
          </p:cNvSpPr>
          <p:nvPr>
            <p:ph idx="1"/>
          </p:nvPr>
        </p:nvSpPr>
        <p:spPr/>
        <p:txBody>
          <a:bodyPr/>
          <a:lstStyle/>
          <a:p>
            <a:pPr eaLnBrk="1" hangingPunct="1"/>
            <a:r>
              <a:rPr lang="en-US" altLang="en-US" sz="3600"/>
              <a:t>Passed hygiene standards for public schools</a:t>
            </a:r>
          </a:p>
          <a:p>
            <a:pPr eaLnBrk="1" hangingPunct="1"/>
            <a:r>
              <a:rPr lang="en-US" altLang="en-US" sz="3600"/>
              <a:t>Set new standards of training for nurses</a:t>
            </a:r>
          </a:p>
          <a:p>
            <a:pPr eaLnBrk="1" hangingPunct="1"/>
            <a:r>
              <a:rPr lang="en-US" altLang="en-US" sz="3600"/>
              <a:t>Improved local hospital system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04B8F61-9971-C1F7-12AD-143E4CB2D43D}"/>
              </a:ext>
            </a:extLst>
          </p:cNvPr>
          <p:cNvSpPr>
            <a:spLocks noGrp="1"/>
          </p:cNvSpPr>
          <p:nvPr>
            <p:ph type="title"/>
          </p:nvPr>
        </p:nvSpPr>
        <p:spPr/>
        <p:txBody>
          <a:bodyPr/>
          <a:lstStyle/>
          <a:p>
            <a:pPr eaLnBrk="1" hangingPunct="1"/>
            <a:r>
              <a:rPr lang="en-US" altLang="en-US"/>
              <a:t>Rudolph Virchow</a:t>
            </a:r>
          </a:p>
        </p:txBody>
      </p:sp>
      <p:sp>
        <p:nvSpPr>
          <p:cNvPr id="31747" name="Rectangle 3">
            <a:extLst>
              <a:ext uri="{FF2B5EF4-FFF2-40B4-BE49-F238E27FC236}">
                <a16:creationId xmlns:a16="http://schemas.microsoft.com/office/drawing/2014/main" id="{21A70B51-D6B5-0457-E17F-2511BFA293CC}"/>
              </a:ext>
            </a:extLst>
          </p:cNvPr>
          <p:cNvSpPr>
            <a:spLocks noGrp="1"/>
          </p:cNvSpPr>
          <p:nvPr>
            <p:ph idx="1"/>
          </p:nvPr>
        </p:nvSpPr>
        <p:spPr/>
        <p:txBody>
          <a:bodyPr/>
          <a:lstStyle/>
          <a:p>
            <a:pPr lvl="1" eaLnBrk="1" hangingPunct="1">
              <a:buFontTx/>
              <a:buNone/>
            </a:pPr>
            <a:endParaRPr lang="en-US" altLang="en-US" sz="3600"/>
          </a:p>
          <a:p>
            <a:pPr lvl="1" eaLnBrk="1" hangingPunct="1">
              <a:buFontTx/>
              <a:buNone/>
            </a:pPr>
            <a:r>
              <a:rPr lang="en-US" altLang="en-US" sz="4400"/>
              <a:t>“Doctors are natural attorneys for the poor … If medicine is to really accomplish its great task, it must intervene in political and social life…”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a:extLst>
              <a:ext uri="{FF2B5EF4-FFF2-40B4-BE49-F238E27FC236}">
                <a16:creationId xmlns:a16="http://schemas.microsoft.com/office/drawing/2014/main" id="{CEDA2481-57B6-12D0-2B42-EEEBBC710CA0}"/>
              </a:ext>
            </a:extLst>
          </p:cNvPr>
          <p:cNvSpPr>
            <a:spLocks noGrp="1" noRot="1" noChangeArrowheads="1"/>
          </p:cNvSpPr>
          <p:nvPr>
            <p:ph type="title"/>
          </p:nvPr>
        </p:nvSpPr>
        <p:spPr/>
        <p:txBody>
          <a:bodyPr/>
          <a:lstStyle/>
          <a:p>
            <a:pPr eaLnBrk="1" hangingPunct="1">
              <a:defRPr/>
            </a:pPr>
            <a:r>
              <a:rPr lang="en-US"/>
              <a:t>Headline from </a:t>
            </a:r>
            <a:r>
              <a:rPr lang="en-US" u="sng"/>
              <a:t>The Onion</a:t>
            </a:r>
          </a:p>
        </p:txBody>
      </p:sp>
      <p:sp>
        <p:nvSpPr>
          <p:cNvPr id="584707" name="Rectangle 3">
            <a:extLst>
              <a:ext uri="{FF2B5EF4-FFF2-40B4-BE49-F238E27FC236}">
                <a16:creationId xmlns:a16="http://schemas.microsoft.com/office/drawing/2014/main" id="{2F1FF725-B14E-912E-8C5A-BC2D56C0BEEB}"/>
              </a:ext>
            </a:extLst>
          </p:cNvPr>
          <p:cNvSpPr>
            <a:spLocks noGrp="1" noChangeArrowheads="1"/>
          </p:cNvSpPr>
          <p:nvPr>
            <p:ph type="body" idx="1"/>
          </p:nvPr>
        </p:nvSpPr>
        <p:spPr/>
        <p:txBody>
          <a:bodyPr/>
          <a:lstStyle/>
          <a:p>
            <a:pPr algn="ctr" eaLnBrk="1" hangingPunct="1">
              <a:buFont typeface="Wingdings" panose="05000000000000000000" pitchFamily="2" charset="2"/>
              <a:buNone/>
              <a:defRPr/>
            </a:pPr>
            <a:endParaRPr lang="en-US" sz="4000" b="1" dirty="0"/>
          </a:p>
          <a:p>
            <a:pPr algn="ctr" eaLnBrk="1" hangingPunct="1">
              <a:buFont typeface="Wingdings" panose="05000000000000000000" pitchFamily="2" charset="2"/>
              <a:buNone/>
              <a:defRPr/>
            </a:pPr>
            <a:r>
              <a:rPr lang="en-US" sz="4000" b="1" dirty="0"/>
              <a:t>Uninsured Man Hopes His Symptoms Diagnosed This Week On </a:t>
            </a:r>
            <a:r>
              <a:rPr lang="en-US" sz="4000" b="1" i="1" dirty="0"/>
              <a:t>House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FBDF7-ABC7-EBEB-7B74-8E1A6B1FB468}"/>
              </a:ext>
            </a:extLst>
          </p:cNvPr>
          <p:cNvSpPr>
            <a:spLocks noGrp="1"/>
          </p:cNvSpPr>
          <p:nvPr>
            <p:ph type="title"/>
          </p:nvPr>
        </p:nvSpPr>
        <p:spPr/>
        <p:txBody>
          <a:bodyPr/>
          <a:lstStyle/>
          <a:p>
            <a:r>
              <a:rPr lang="en-US" dirty="0"/>
              <a:t>Contributors to Morbidity and Mortality</a:t>
            </a:r>
          </a:p>
        </p:txBody>
      </p:sp>
      <p:sp>
        <p:nvSpPr>
          <p:cNvPr id="3" name="Content Placeholder 2">
            <a:extLst>
              <a:ext uri="{FF2B5EF4-FFF2-40B4-BE49-F238E27FC236}">
                <a16:creationId xmlns:a16="http://schemas.microsoft.com/office/drawing/2014/main" id="{13A3C0C4-E3A7-703D-CD23-7C2C80791C6B}"/>
              </a:ext>
            </a:extLst>
          </p:cNvPr>
          <p:cNvSpPr>
            <a:spLocks noGrp="1"/>
          </p:cNvSpPr>
          <p:nvPr>
            <p:ph idx="1"/>
          </p:nvPr>
        </p:nvSpPr>
        <p:spPr/>
        <p:txBody>
          <a:bodyPr>
            <a:normAutofit/>
          </a:bodyPr>
          <a:lstStyle/>
          <a:p>
            <a:pPr eaLnBrk="1" hangingPunct="1">
              <a:lnSpc>
                <a:spcPct val="80000"/>
              </a:lnSpc>
              <a:defRPr/>
            </a:pPr>
            <a:r>
              <a:rPr lang="en-US" sz="3600" dirty="0"/>
              <a:t>Global Warming – 400K deaths/</a:t>
            </a:r>
            <a:r>
              <a:rPr lang="en-US" sz="3600" dirty="0" err="1"/>
              <a:t>yr</a:t>
            </a:r>
            <a:r>
              <a:rPr lang="en-US" sz="3600" dirty="0"/>
              <a:t> worldwide</a:t>
            </a:r>
          </a:p>
          <a:p>
            <a:pPr eaLnBrk="1" hangingPunct="1">
              <a:lnSpc>
                <a:spcPct val="80000"/>
              </a:lnSpc>
              <a:defRPr/>
            </a:pPr>
            <a:r>
              <a:rPr lang="en-US" sz="3600" dirty="0"/>
              <a:t>Air Pollution – 8M deaths/</a:t>
            </a:r>
            <a:r>
              <a:rPr lang="en-US" sz="3600" dirty="0" err="1"/>
              <a:t>yr</a:t>
            </a:r>
            <a:r>
              <a:rPr lang="en-US" sz="3600" dirty="0"/>
              <a:t> worldwide</a:t>
            </a:r>
          </a:p>
          <a:p>
            <a:pPr eaLnBrk="1" hangingPunct="1">
              <a:lnSpc>
                <a:spcPct val="80000"/>
              </a:lnSpc>
              <a:defRPr/>
            </a:pPr>
            <a:r>
              <a:rPr lang="en-US" sz="3600" dirty="0"/>
              <a:t>Pesticides 200K deaths/</a:t>
            </a:r>
            <a:r>
              <a:rPr lang="en-US" sz="3600" dirty="0" err="1"/>
              <a:t>yr</a:t>
            </a:r>
            <a:r>
              <a:rPr lang="en-US" sz="3600" dirty="0"/>
              <a:t> worldwide, over 1M CAs in current generation of Americans</a:t>
            </a:r>
          </a:p>
          <a:p>
            <a:pPr eaLnBrk="1" hangingPunct="1">
              <a:lnSpc>
                <a:spcPct val="80000"/>
              </a:lnSpc>
              <a:defRPr/>
            </a:pPr>
            <a:r>
              <a:rPr lang="en-US" sz="3600" dirty="0"/>
              <a:t>Maldistribution of wealth (gap is higher in the U.S. than in any other industrialized nation)</a:t>
            </a:r>
          </a:p>
          <a:p>
            <a:pPr lvl="1" eaLnBrk="1" hangingPunct="1">
              <a:lnSpc>
                <a:spcPct val="80000"/>
              </a:lnSpc>
              <a:defRPr/>
            </a:pPr>
            <a:r>
              <a:rPr lang="en-US" sz="3200" dirty="0"/>
              <a:t>Associated with 880,000 deaths per year over expected number if gap was same as in Western European nations</a:t>
            </a:r>
          </a:p>
          <a:p>
            <a:pPr lvl="1" algn="r" eaLnBrk="1" hangingPunct="1">
              <a:lnSpc>
                <a:spcPct val="80000"/>
              </a:lnSpc>
              <a:defRPr/>
            </a:pPr>
            <a:r>
              <a:rPr lang="en-US" dirty="0"/>
              <a:t>BMJ 2009;339:b4471</a:t>
            </a:r>
          </a:p>
          <a:p>
            <a:endParaRPr lang="en-US" dirty="0"/>
          </a:p>
        </p:txBody>
      </p:sp>
    </p:spTree>
    <p:extLst>
      <p:ext uri="{BB962C8B-B14F-4D97-AF65-F5344CB8AC3E}">
        <p14:creationId xmlns:p14="http://schemas.microsoft.com/office/powerpoint/2010/main" val="2195994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88FB8ACB-83BE-3449-588C-4A2839D03DE4}"/>
              </a:ext>
            </a:extLst>
          </p:cNvPr>
          <p:cNvSpPr>
            <a:spLocks noGrp="1"/>
          </p:cNvSpPr>
          <p:nvPr>
            <p:ph type="title" idx="4294967295"/>
          </p:nvPr>
        </p:nvSpPr>
        <p:spPr/>
        <p:txBody>
          <a:bodyPr vert="horz" lIns="0" tIns="45720" rIns="0" bIns="0" rtlCol="0" anchor="b">
            <a:normAutofit/>
          </a:bodyPr>
          <a:lstStyle/>
          <a:p>
            <a:pPr eaLnBrk="1" hangingPunct="1"/>
            <a:r>
              <a:rPr lang="en-US" altLang="en-US" sz="3100"/>
              <a:t>Racial Disparities in Health Care:</a:t>
            </a:r>
            <a:br>
              <a:rPr lang="en-US" altLang="en-US" sz="3100"/>
            </a:br>
            <a:r>
              <a:rPr lang="en-US" altLang="en-US" sz="3100"/>
              <a:t>African-Americans</a:t>
            </a:r>
          </a:p>
        </p:txBody>
      </p:sp>
      <p:sp>
        <p:nvSpPr>
          <p:cNvPr id="41987" name="Rectangle 3">
            <a:extLst>
              <a:ext uri="{FF2B5EF4-FFF2-40B4-BE49-F238E27FC236}">
                <a16:creationId xmlns:a16="http://schemas.microsoft.com/office/drawing/2014/main" id="{CC902084-1FEE-EDCA-304D-C6D7644B38B8}"/>
              </a:ext>
            </a:extLst>
          </p:cNvPr>
          <p:cNvSpPr>
            <a:spLocks noGrp="1"/>
          </p:cNvSpPr>
          <p:nvPr>
            <p:ph idx="4294967295"/>
          </p:nvPr>
        </p:nvSpPr>
        <p:spPr/>
        <p:txBody>
          <a:bodyPr/>
          <a:lstStyle/>
          <a:p>
            <a:pPr marL="273050" indent="-273050"/>
            <a:r>
              <a:rPr lang="en-US" altLang="en-US" sz="4100"/>
              <a:t>Equalizing the mortality rates of whites and African-Americans would have averted 686,202 deaths between 1991 and 2000</a:t>
            </a:r>
          </a:p>
          <a:p>
            <a:pPr marL="639763" lvl="1" indent="-246063"/>
            <a:r>
              <a:rPr lang="en-US" altLang="en-US" sz="4000"/>
              <a:t>Whereas medical advances averted 176,633 deaths</a:t>
            </a:r>
          </a:p>
          <a:p>
            <a:pPr marL="914400" lvl="2" indent="-246063"/>
            <a:r>
              <a:rPr lang="en-US" altLang="en-US"/>
              <a:t>AJPH 2004;94:2078-2081</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402EB92E-8E67-1E29-3D5A-DC574F886385}"/>
              </a:ext>
            </a:extLst>
          </p:cNvPr>
          <p:cNvSpPr>
            <a:spLocks noGrp="1"/>
          </p:cNvSpPr>
          <p:nvPr>
            <p:ph type="title"/>
          </p:nvPr>
        </p:nvSpPr>
        <p:spPr/>
        <p:txBody>
          <a:bodyPr/>
          <a:lstStyle/>
          <a:p>
            <a:pPr eaLnBrk="1" hangingPunct="1"/>
            <a:r>
              <a:rPr lang="en-US" altLang="en-US" sz="3200"/>
              <a:t>Christopher Columbus</a:t>
            </a:r>
            <a:br>
              <a:rPr lang="en-US" altLang="en-US" sz="3200"/>
            </a:br>
            <a:r>
              <a:rPr lang="en-US" altLang="en-US" sz="3200"/>
              <a:t>Upon meeting the Arawaks of the Bahamas</a:t>
            </a:r>
          </a:p>
        </p:txBody>
      </p:sp>
      <p:sp>
        <p:nvSpPr>
          <p:cNvPr id="66563" name="Content Placeholder 2">
            <a:extLst>
              <a:ext uri="{FF2B5EF4-FFF2-40B4-BE49-F238E27FC236}">
                <a16:creationId xmlns:a16="http://schemas.microsoft.com/office/drawing/2014/main" id="{B7711DAF-983D-FBFD-DB88-97F8486EA05C}"/>
              </a:ext>
            </a:extLst>
          </p:cNvPr>
          <p:cNvSpPr>
            <a:spLocks noGrp="1"/>
          </p:cNvSpPr>
          <p:nvPr>
            <p:ph idx="1"/>
          </p:nvPr>
        </p:nvSpPr>
        <p:spPr/>
        <p:txBody>
          <a:bodyPr/>
          <a:lstStyle/>
          <a:p>
            <a:pPr eaLnBrk="1" hangingPunct="1">
              <a:buFont typeface="Wingdings" panose="05000000000000000000" pitchFamily="2" charset="2"/>
              <a:buNone/>
            </a:pPr>
            <a:r>
              <a:rPr lang="en-US" altLang="en-US"/>
              <a:t>	</a:t>
            </a:r>
            <a:r>
              <a:rPr lang="en-US" altLang="en-US" sz="4000"/>
              <a:t>They…brought us…many…things…They willingly traded everything they owned…They do not bear arms…They would make fine servants…With fifty men we could subjugate them all and make them do whatever we want.</a:t>
            </a:r>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F7E2FBD6-0461-6D29-594C-CD30BA1DC9E6}"/>
              </a:ext>
            </a:extLst>
          </p:cNvPr>
          <p:cNvSpPr>
            <a:spLocks noGrp="1" noRot="1"/>
          </p:cNvSpPr>
          <p:nvPr>
            <p:ph type="title" idx="4294967295"/>
          </p:nvPr>
        </p:nvSpPr>
        <p:spPr/>
        <p:txBody>
          <a:bodyPr vert="horz" lIns="0" tIns="45720" rIns="0" bIns="0" rtlCol="0" anchor="b">
            <a:normAutofit/>
          </a:bodyPr>
          <a:lstStyle/>
          <a:p>
            <a:pPr eaLnBrk="1" hangingPunct="1"/>
            <a:r>
              <a:rPr lang="en-US" altLang="en-US"/>
              <a:t>Colonial Exploitation</a:t>
            </a:r>
          </a:p>
        </p:txBody>
      </p:sp>
      <p:sp>
        <p:nvSpPr>
          <p:cNvPr id="106499" name="Rectangle 3">
            <a:extLst>
              <a:ext uri="{FF2B5EF4-FFF2-40B4-BE49-F238E27FC236}">
                <a16:creationId xmlns:a16="http://schemas.microsoft.com/office/drawing/2014/main" id="{9A9EFA7D-00CC-120E-652B-429218A49E2A}"/>
              </a:ext>
            </a:extLst>
          </p:cNvPr>
          <p:cNvSpPr>
            <a:spLocks noGrp="1"/>
          </p:cNvSpPr>
          <p:nvPr>
            <p:ph idx="4294967295"/>
          </p:nvPr>
        </p:nvSpPr>
        <p:spPr/>
        <p:txBody>
          <a:bodyPr/>
          <a:lstStyle/>
          <a:p>
            <a:pPr marL="273050" indent="-273050"/>
            <a:r>
              <a:rPr lang="en-US" altLang="en-US"/>
              <a:t>Cecil Rhodes (Rhodesia, Rhodes Scholarship, DeBeers Mining Company):</a:t>
            </a:r>
          </a:p>
          <a:p>
            <a:pPr marL="273050" indent="-273050">
              <a:buNone/>
            </a:pPr>
            <a:r>
              <a:rPr lang="en-US" altLang="en-US"/>
              <a:t>	“We must find new lands from which we can easily obtain raw materials and at the same time exploit the cheap slave labour that is available from the natives of the colonies. The colonies would also provide a dumping ground for the surplus goods produced in our factories.”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a:extLst>
              <a:ext uri="{FF2B5EF4-FFF2-40B4-BE49-F238E27FC236}">
                <a16:creationId xmlns:a16="http://schemas.microsoft.com/office/drawing/2014/main" id="{9F5FD5BF-CB84-4650-8D15-0F0346CAD908}"/>
              </a:ext>
            </a:extLst>
          </p:cNvPr>
          <p:cNvSpPr>
            <a:spLocks noGrp="1" noRot="1" noChangeArrowheads="1"/>
          </p:cNvSpPr>
          <p:nvPr>
            <p:ph type="title"/>
          </p:nvPr>
        </p:nvSpPr>
        <p:spPr/>
        <p:txBody>
          <a:bodyPr/>
          <a:lstStyle/>
          <a:p>
            <a:pPr eaLnBrk="1" hangingPunct="1">
              <a:defRPr/>
            </a:pPr>
            <a:r>
              <a:rPr lang="en-US"/>
              <a:t>Colonial Exploitation</a:t>
            </a:r>
          </a:p>
        </p:txBody>
      </p:sp>
      <p:sp>
        <p:nvSpPr>
          <p:cNvPr id="565251" name="Rectangle 3">
            <a:extLst>
              <a:ext uri="{FF2B5EF4-FFF2-40B4-BE49-F238E27FC236}">
                <a16:creationId xmlns:a16="http://schemas.microsoft.com/office/drawing/2014/main" id="{21304C84-2E8D-4806-1D32-C804A94ED01B}"/>
              </a:ext>
            </a:extLst>
          </p:cNvPr>
          <p:cNvSpPr>
            <a:spLocks noGrp="1" noChangeArrowheads="1"/>
          </p:cNvSpPr>
          <p:nvPr>
            <p:ph type="body" idx="1"/>
          </p:nvPr>
        </p:nvSpPr>
        <p:spPr/>
        <p:txBody>
          <a:bodyPr/>
          <a:lstStyle/>
          <a:p>
            <a:pPr eaLnBrk="1" hangingPunct="1">
              <a:lnSpc>
                <a:spcPct val="90000"/>
              </a:lnSpc>
              <a:defRPr/>
            </a:pPr>
            <a:r>
              <a:rPr lang="en-US" sz="3600" dirty="0"/>
              <a:t>Winston Churchill (speaking in favor of RAF’s “experimental” bombing of Iraqis in 1920s, which killed 9,000 people with 97 tons of bombs):</a:t>
            </a:r>
          </a:p>
          <a:p>
            <a:pPr eaLnBrk="1" hangingPunct="1">
              <a:lnSpc>
                <a:spcPct val="90000"/>
              </a:lnSpc>
              <a:buFont typeface="Wingdings" panose="05000000000000000000" pitchFamily="2" charset="2"/>
              <a:buNone/>
              <a:defRPr/>
            </a:pPr>
            <a:r>
              <a:rPr lang="en-US" sz="3600" dirty="0"/>
              <a:t>	“I am strongly in favor of using poisoned gas against uncivilized tribes to spread a lively terror…against recalcitrant Arabs as an experiment”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A70CE83-2E3F-AEEA-3421-5C107213E93D}"/>
              </a:ext>
            </a:extLst>
          </p:cNvPr>
          <p:cNvSpPr>
            <a:spLocks noGrp="1"/>
          </p:cNvSpPr>
          <p:nvPr>
            <p:ph type="title" idx="4294967295"/>
          </p:nvPr>
        </p:nvSpPr>
        <p:spPr/>
        <p:txBody>
          <a:bodyPr vert="horz" lIns="0" tIns="45720" rIns="0" bIns="0" rtlCol="0" anchor="b">
            <a:normAutofit/>
          </a:bodyPr>
          <a:lstStyle/>
          <a:p>
            <a:pPr eaLnBrk="1" hangingPunct="1"/>
            <a:r>
              <a:rPr lang="en-US" altLang="en-US"/>
              <a:t>Am I Stoned?</a:t>
            </a:r>
            <a:endParaRPr lang="en-US" altLang="en-US" sz="2700"/>
          </a:p>
        </p:txBody>
      </p:sp>
      <p:sp>
        <p:nvSpPr>
          <p:cNvPr id="5123" name="Rectangle 3">
            <a:extLst>
              <a:ext uri="{FF2B5EF4-FFF2-40B4-BE49-F238E27FC236}">
                <a16:creationId xmlns:a16="http://schemas.microsoft.com/office/drawing/2014/main" id="{27A13F3D-29B7-1E89-9960-5FCBE4B45A08}"/>
              </a:ext>
            </a:extLst>
          </p:cNvPr>
          <p:cNvSpPr>
            <a:spLocks noGrp="1"/>
          </p:cNvSpPr>
          <p:nvPr>
            <p:ph idx="4294967295"/>
          </p:nvPr>
        </p:nvSpPr>
        <p:spPr/>
        <p:txBody>
          <a:bodyPr/>
          <a:lstStyle/>
          <a:p>
            <a:pPr marL="273050" indent="-273050">
              <a:buClr>
                <a:srgbClr val="9BBB59"/>
              </a:buClr>
              <a:buNone/>
            </a:pPr>
            <a:r>
              <a:rPr lang="en-US" altLang="en-US" sz="4400"/>
              <a:t>A 1999 Utah anti-drug pamphlet warns:</a:t>
            </a:r>
          </a:p>
          <a:p>
            <a:pPr marL="273050" indent="-273050">
              <a:buClr>
                <a:srgbClr val="9BBB59"/>
              </a:buClr>
              <a:buNone/>
            </a:pPr>
            <a:r>
              <a:rPr lang="en-US" altLang="en-US" sz="4400"/>
              <a:t>	“Danger signs that your child may be smoking marijuana include excessive preoccupation with social causes, race relations, and environmental issues”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23A4B2FF-5BB6-8C66-153A-A89C280D307A}"/>
              </a:ext>
            </a:extLst>
          </p:cNvPr>
          <p:cNvSpPr>
            <a:spLocks noGrp="1" noRot="1"/>
          </p:cNvSpPr>
          <p:nvPr>
            <p:ph type="title" idx="4294967295"/>
          </p:nvPr>
        </p:nvSpPr>
        <p:spPr/>
        <p:txBody>
          <a:bodyPr vert="horz" lIns="90488" tIns="44450" rIns="90488" bIns="44450" rtlCol="0" anchor="b">
            <a:normAutofit/>
          </a:bodyPr>
          <a:lstStyle/>
          <a:p>
            <a:pPr eaLnBrk="1" hangingPunct="1"/>
            <a:r>
              <a:rPr lang="en-US" altLang="en-US"/>
              <a:t>Primo Levi</a:t>
            </a:r>
          </a:p>
        </p:txBody>
      </p:sp>
      <p:sp>
        <p:nvSpPr>
          <p:cNvPr id="55299" name="Rectangle 3">
            <a:extLst>
              <a:ext uri="{FF2B5EF4-FFF2-40B4-BE49-F238E27FC236}">
                <a16:creationId xmlns:a16="http://schemas.microsoft.com/office/drawing/2014/main" id="{75E2F865-0B08-DCC5-4130-5FBCB949C793}"/>
              </a:ext>
            </a:extLst>
          </p:cNvPr>
          <p:cNvSpPr>
            <a:spLocks noGrp="1"/>
          </p:cNvSpPr>
          <p:nvPr>
            <p:ph idx="4294967295"/>
          </p:nvPr>
        </p:nvSpPr>
        <p:spPr/>
        <p:txBody>
          <a:bodyPr vert="horz" lIns="90488" tIns="44450" rIns="90488" bIns="44450" rtlCol="0">
            <a:normAutofit/>
          </a:bodyPr>
          <a:lstStyle/>
          <a:p>
            <a:pPr marL="273050" indent="-176213">
              <a:buNone/>
            </a:pPr>
            <a:r>
              <a:rPr lang="en-US" altLang="en-US" sz="4400"/>
              <a:t>“A country is considered the more civilized the more the wisdom and efficiency of its laws hinder a weak man from becoming too weak or a powerful one too powerful.”</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B81D1DB-AD9C-D783-5FBF-08B15648CAE6}"/>
              </a:ext>
            </a:extLst>
          </p:cNvPr>
          <p:cNvSpPr>
            <a:spLocks noGrp="1" noRot="1"/>
          </p:cNvSpPr>
          <p:nvPr>
            <p:ph type="title" idx="4294967295"/>
          </p:nvPr>
        </p:nvSpPr>
        <p:spPr/>
        <p:txBody>
          <a:bodyPr vert="horz" lIns="0" tIns="45720" rIns="0" bIns="0" rtlCol="0" anchor="b">
            <a:normAutofit/>
          </a:bodyPr>
          <a:lstStyle/>
          <a:p>
            <a:pPr eaLnBrk="1" hangingPunct="1"/>
            <a:r>
              <a:rPr lang="en-US" altLang="en-US"/>
              <a:t>Voltaire</a:t>
            </a:r>
          </a:p>
        </p:txBody>
      </p:sp>
      <p:sp>
        <p:nvSpPr>
          <p:cNvPr id="52227" name="Rectangle 3">
            <a:extLst>
              <a:ext uri="{FF2B5EF4-FFF2-40B4-BE49-F238E27FC236}">
                <a16:creationId xmlns:a16="http://schemas.microsoft.com/office/drawing/2014/main" id="{53FBDDD0-3F83-2024-73E9-B17A1E19A1C9}"/>
              </a:ext>
            </a:extLst>
          </p:cNvPr>
          <p:cNvSpPr>
            <a:spLocks noGrp="1"/>
          </p:cNvSpPr>
          <p:nvPr>
            <p:ph idx="4294967295"/>
          </p:nvPr>
        </p:nvSpPr>
        <p:spPr/>
        <p:txBody>
          <a:bodyPr/>
          <a:lstStyle/>
          <a:p>
            <a:pPr marL="273050" indent="-273050">
              <a:buNone/>
            </a:pPr>
            <a:endParaRPr lang="en-US" altLang="en-US"/>
          </a:p>
          <a:p>
            <a:pPr marL="273050" indent="-273050">
              <a:buNone/>
            </a:pPr>
            <a:r>
              <a:rPr lang="en-US" altLang="en-US"/>
              <a:t>	</a:t>
            </a:r>
            <a:r>
              <a:rPr lang="en-US" altLang="en-US" sz="5000"/>
              <a:t>“The comfort of the rich rests upon an abundance of the poor”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AC134111-2951-2927-3118-4F3EA0DFDCCD}"/>
              </a:ext>
            </a:extLst>
          </p:cNvPr>
          <p:cNvSpPr>
            <a:spLocks noGrp="1" noRot="1"/>
          </p:cNvSpPr>
          <p:nvPr>
            <p:ph type="title" idx="4294967295"/>
          </p:nvPr>
        </p:nvSpPr>
        <p:spPr/>
        <p:txBody>
          <a:bodyPr vert="horz" lIns="0" tIns="45720" rIns="0" bIns="0" rtlCol="0" anchor="b">
            <a:normAutofit/>
          </a:bodyPr>
          <a:lstStyle/>
          <a:p>
            <a:pPr eaLnBrk="1" hangingPunct="1"/>
            <a:r>
              <a:rPr lang="en-US" altLang="en-US"/>
              <a:t>Hudson River, 2009</a:t>
            </a:r>
          </a:p>
        </p:txBody>
      </p:sp>
      <p:pic>
        <p:nvPicPr>
          <p:cNvPr id="54275" name="Picture 6" descr="!cid_1AB14417CDF4489F9A0D7712CA50E85F@DFR188C1">
            <a:extLst>
              <a:ext uri="{FF2B5EF4-FFF2-40B4-BE49-F238E27FC236}">
                <a16:creationId xmlns:a16="http://schemas.microsoft.com/office/drawing/2014/main" id="{FE5B4F6C-8082-E50D-72D9-BC0F94136491}"/>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3810000" y="2170114"/>
            <a:ext cx="4572000" cy="3387725"/>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6AD63BD1-1EEE-9A27-D471-7184ED3301C6}"/>
              </a:ext>
            </a:extLst>
          </p:cNvPr>
          <p:cNvSpPr>
            <a:spLocks noGrp="1"/>
          </p:cNvSpPr>
          <p:nvPr>
            <p:ph type="title" idx="4294967295"/>
          </p:nvPr>
        </p:nvSpPr>
        <p:spPr/>
        <p:txBody>
          <a:bodyPr vert="horz" lIns="0" tIns="45720" rIns="0" bIns="0" rtlCol="0" anchor="b">
            <a:normAutofit/>
          </a:bodyPr>
          <a:lstStyle/>
          <a:p>
            <a:pPr eaLnBrk="1" hangingPunct="1"/>
            <a:endParaRPr lang="en-US" altLang="en-US"/>
          </a:p>
        </p:txBody>
      </p:sp>
      <p:sp>
        <p:nvSpPr>
          <p:cNvPr id="64515" name="Rectangle 3">
            <a:extLst>
              <a:ext uri="{FF2B5EF4-FFF2-40B4-BE49-F238E27FC236}">
                <a16:creationId xmlns:a16="http://schemas.microsoft.com/office/drawing/2014/main" id="{65E78C65-5E2A-A295-5970-D113C95E4F3D}"/>
              </a:ext>
            </a:extLst>
          </p:cNvPr>
          <p:cNvSpPr>
            <a:spLocks noGrp="1"/>
          </p:cNvSpPr>
          <p:nvPr>
            <p:ph idx="4294967295"/>
          </p:nvPr>
        </p:nvSpPr>
        <p:spPr/>
        <p:txBody>
          <a:bodyPr/>
          <a:lstStyle/>
          <a:p>
            <a:pPr marL="639763" lvl="1" indent="-246063">
              <a:buNone/>
            </a:pPr>
            <a:r>
              <a:rPr lang="en-US" altLang="en-US" sz="4000"/>
              <a:t>	“The role of the physician … in the preservation and promotion of peace is the most significant factor for the attainment of health for all.”</a:t>
            </a:r>
          </a:p>
          <a:p>
            <a:pPr marL="639763" lvl="1" indent="-246063" algn="r">
              <a:buNone/>
            </a:pPr>
            <a:r>
              <a:rPr lang="en-US" altLang="en-US" sz="4000"/>
              <a:t>- World Health Organization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id="{9BB713C7-8828-5591-E63E-B5D33ACB001D}"/>
              </a:ext>
            </a:extLst>
          </p:cNvPr>
          <p:cNvSpPr>
            <a:spLocks noGrp="1"/>
          </p:cNvSpPr>
          <p:nvPr>
            <p:ph type="title"/>
          </p:nvPr>
        </p:nvSpPr>
        <p:spPr/>
        <p:txBody>
          <a:bodyPr/>
          <a:lstStyle/>
          <a:p>
            <a:pPr eaLnBrk="1" hangingPunct="1"/>
            <a:r>
              <a:rPr lang="en-US" altLang="en-US"/>
              <a:t>Dwight D. Eisenhower</a:t>
            </a:r>
          </a:p>
        </p:txBody>
      </p:sp>
      <p:sp>
        <p:nvSpPr>
          <p:cNvPr id="87043" name="Content Placeholder 2">
            <a:extLst>
              <a:ext uri="{FF2B5EF4-FFF2-40B4-BE49-F238E27FC236}">
                <a16:creationId xmlns:a16="http://schemas.microsoft.com/office/drawing/2014/main" id="{06FE1FDA-4AEA-8D53-C4E8-FA5292DCE930}"/>
              </a:ext>
            </a:extLst>
          </p:cNvPr>
          <p:cNvSpPr>
            <a:spLocks noGrp="1"/>
          </p:cNvSpPr>
          <p:nvPr>
            <p:ph idx="1"/>
          </p:nvPr>
        </p:nvSpPr>
        <p:spPr/>
        <p:txBody>
          <a:bodyPr/>
          <a:lstStyle/>
          <a:p>
            <a:pPr eaLnBrk="1" hangingPunct="1">
              <a:buFont typeface="Arial" panose="020B0604020202020204" pitchFamily="34" charset="0"/>
              <a:buNone/>
            </a:pPr>
            <a:r>
              <a:rPr lang="en-US" altLang="en-US"/>
              <a:t>	</a:t>
            </a:r>
            <a:r>
              <a:rPr lang="en-US" altLang="en-US" sz="4400"/>
              <a:t>Every gun that is made, every warship launched, every rocket fired signifies, in the final sense, a theft from those who hunger and are not fed, those who are cold and not clothed.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FD5F-1C2E-4731-99A4-C026A71FBB57}"/>
              </a:ext>
            </a:extLst>
          </p:cNvPr>
          <p:cNvSpPr>
            <a:spLocks noGrp="1"/>
          </p:cNvSpPr>
          <p:nvPr>
            <p:ph type="title"/>
          </p:nvPr>
        </p:nvSpPr>
        <p:spPr/>
        <p:txBody>
          <a:bodyPr/>
          <a:lstStyle/>
          <a:p>
            <a:r>
              <a:rPr lang="en-US" dirty="0"/>
              <a:t>Thomas Jefferson</a:t>
            </a:r>
          </a:p>
        </p:txBody>
      </p:sp>
      <p:sp>
        <p:nvSpPr>
          <p:cNvPr id="3" name="Content Placeholder 2">
            <a:extLst>
              <a:ext uri="{FF2B5EF4-FFF2-40B4-BE49-F238E27FC236}">
                <a16:creationId xmlns:a16="http://schemas.microsoft.com/office/drawing/2014/main" id="{0CB08DAD-D32D-4272-9EA7-269E46C960FA}"/>
              </a:ext>
            </a:extLst>
          </p:cNvPr>
          <p:cNvSpPr>
            <a:spLocks noGrp="1"/>
          </p:cNvSpPr>
          <p:nvPr>
            <p:ph idx="1"/>
          </p:nvPr>
        </p:nvSpPr>
        <p:spPr/>
        <p:txBody>
          <a:bodyPr/>
          <a:lstStyle/>
          <a:p>
            <a:pPr marL="0" indent="0" algn="ctr">
              <a:buNone/>
            </a:pPr>
            <a:endParaRPr lang="en-US" sz="4400" dirty="0"/>
          </a:p>
          <a:p>
            <a:pPr marL="0" indent="0" algn="ctr">
              <a:buNone/>
            </a:pPr>
            <a:endParaRPr lang="en-US" sz="4400" dirty="0"/>
          </a:p>
          <a:p>
            <a:pPr marL="0" indent="0" algn="ctr">
              <a:buNone/>
            </a:pPr>
            <a:r>
              <a:rPr lang="en-US" sz="4400" dirty="0"/>
              <a:t>“Information is the currency of democracy”</a:t>
            </a:r>
          </a:p>
          <a:p>
            <a:endParaRPr lang="en-US" dirty="0"/>
          </a:p>
        </p:txBody>
      </p:sp>
    </p:spTree>
    <p:extLst>
      <p:ext uri="{BB962C8B-B14F-4D97-AF65-F5344CB8AC3E}">
        <p14:creationId xmlns:p14="http://schemas.microsoft.com/office/powerpoint/2010/main" val="494536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CD35E2D4-07D0-89BB-675E-9DA845D77673}"/>
              </a:ext>
            </a:extLst>
          </p:cNvPr>
          <p:cNvSpPr>
            <a:spLocks noGrp="1" noRot="1"/>
          </p:cNvSpPr>
          <p:nvPr>
            <p:ph type="title" idx="4294967295"/>
          </p:nvPr>
        </p:nvSpPr>
        <p:spPr/>
        <p:txBody>
          <a:bodyPr vert="horz" lIns="0" tIns="45720" rIns="0" bIns="0" rtlCol="0" anchor="b">
            <a:normAutofit/>
          </a:bodyPr>
          <a:lstStyle/>
          <a:p>
            <a:pPr eaLnBrk="1" hangingPunct="1"/>
            <a:r>
              <a:rPr lang="en-US" altLang="en-US"/>
              <a:t>James Nachtwey</a:t>
            </a:r>
          </a:p>
        </p:txBody>
      </p:sp>
      <p:sp>
        <p:nvSpPr>
          <p:cNvPr id="59395" name="Rectangle 3">
            <a:extLst>
              <a:ext uri="{FF2B5EF4-FFF2-40B4-BE49-F238E27FC236}">
                <a16:creationId xmlns:a16="http://schemas.microsoft.com/office/drawing/2014/main" id="{DAFC096D-4BB8-7E4D-FE15-9E90586CBCF5}"/>
              </a:ext>
            </a:extLst>
          </p:cNvPr>
          <p:cNvSpPr>
            <a:spLocks noGrp="1"/>
          </p:cNvSpPr>
          <p:nvPr>
            <p:ph idx="4294967295"/>
          </p:nvPr>
        </p:nvSpPr>
        <p:spPr/>
        <p:txBody>
          <a:bodyPr/>
          <a:lstStyle/>
          <a:p>
            <a:pPr marL="273050" indent="-273050"/>
            <a:endParaRPr lang="en-US" altLang="en-US"/>
          </a:p>
        </p:txBody>
      </p:sp>
      <p:pic>
        <p:nvPicPr>
          <p:cNvPr id="59396" name="Picture 4" descr="JN0011SUINGA">
            <a:extLst>
              <a:ext uri="{FF2B5EF4-FFF2-40B4-BE49-F238E27FC236}">
                <a16:creationId xmlns:a16="http://schemas.microsoft.com/office/drawing/2014/main" id="{E4A9F1D2-00D2-A729-186A-111E41CA03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524000"/>
            <a:ext cx="7315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84DAFF38-4904-B68F-413F-F6C8AC606A74}"/>
              </a:ext>
            </a:extLst>
          </p:cNvPr>
          <p:cNvSpPr>
            <a:spLocks noGrp="1"/>
          </p:cNvSpPr>
          <p:nvPr>
            <p:ph type="title"/>
          </p:nvPr>
        </p:nvSpPr>
        <p:spPr/>
        <p:txBody>
          <a:bodyPr/>
          <a:lstStyle/>
          <a:p>
            <a:pPr eaLnBrk="1" hangingPunct="1"/>
            <a:endParaRPr lang="en-US" altLang="en-US"/>
          </a:p>
        </p:txBody>
      </p:sp>
      <p:pic>
        <p:nvPicPr>
          <p:cNvPr id="95235" name="Picture 2" descr="C:\Users\Owner\Pictures\Martin's ppt photos\Tomokos_hand.gif">
            <a:extLst>
              <a:ext uri="{FF2B5EF4-FFF2-40B4-BE49-F238E27FC236}">
                <a16:creationId xmlns:a16="http://schemas.microsoft.com/office/drawing/2014/main" id="{7F8959E7-53FD-43B2-3527-F387632F220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733800" y="1600200"/>
            <a:ext cx="4724400" cy="4800600"/>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E0885D11-AED5-7D05-ECE7-8C93A91A536A}"/>
              </a:ext>
            </a:extLst>
          </p:cNvPr>
          <p:cNvSpPr>
            <a:spLocks noGrp="1"/>
          </p:cNvSpPr>
          <p:nvPr>
            <p:ph type="title"/>
          </p:nvPr>
        </p:nvSpPr>
        <p:spPr/>
        <p:txBody>
          <a:bodyPr/>
          <a:lstStyle/>
          <a:p>
            <a:pPr eaLnBrk="1" hangingPunct="1"/>
            <a:endParaRPr lang="en-US" altLang="en-US"/>
          </a:p>
        </p:txBody>
      </p:sp>
      <p:pic>
        <p:nvPicPr>
          <p:cNvPr id="96259" name="Picture 2" descr="C:\Users\Owner\Pictures\Martin's ppt photos\williameugenesmith-1971-minamata.jpg">
            <a:extLst>
              <a:ext uri="{FF2B5EF4-FFF2-40B4-BE49-F238E27FC236}">
                <a16:creationId xmlns:a16="http://schemas.microsoft.com/office/drawing/2014/main" id="{6157B759-7597-1356-0090-94C5C54BB40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06689" y="1600201"/>
            <a:ext cx="6778625" cy="4525963"/>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a:extLst>
              <a:ext uri="{FF2B5EF4-FFF2-40B4-BE49-F238E27FC236}">
                <a16:creationId xmlns:a16="http://schemas.microsoft.com/office/drawing/2014/main" id="{6CAB0D12-0E79-75B1-082C-4FB59B528F57}"/>
              </a:ext>
            </a:extLst>
          </p:cNvPr>
          <p:cNvSpPr>
            <a:spLocks noGrp="1"/>
          </p:cNvSpPr>
          <p:nvPr>
            <p:ph type="title"/>
          </p:nvPr>
        </p:nvSpPr>
        <p:spPr/>
        <p:txBody>
          <a:bodyPr/>
          <a:lstStyle/>
          <a:p>
            <a:pPr eaLnBrk="1" hangingPunct="1"/>
            <a:endParaRPr lang="en-US" altLang="en-US"/>
          </a:p>
        </p:txBody>
      </p:sp>
      <p:pic>
        <p:nvPicPr>
          <p:cNvPr id="100355" name="Picture 2" descr="C:\Users\Owner\Pictures\Martin's ppt photos\helping_mother_in_childbirth.jpg">
            <a:extLst>
              <a:ext uri="{FF2B5EF4-FFF2-40B4-BE49-F238E27FC236}">
                <a16:creationId xmlns:a16="http://schemas.microsoft.com/office/drawing/2014/main" id="{586FCA14-FC6A-F64C-9280-8831A342A5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114800" y="1828800"/>
            <a:ext cx="3962400" cy="38862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a:extLst>
              <a:ext uri="{FF2B5EF4-FFF2-40B4-BE49-F238E27FC236}">
                <a16:creationId xmlns:a16="http://schemas.microsoft.com/office/drawing/2014/main" id="{8CB3C3FF-40AB-2E9B-6ACB-B1C3FDE8F7C9}"/>
              </a:ext>
            </a:extLst>
          </p:cNvPr>
          <p:cNvSpPr>
            <a:spLocks noGrp="1" noRot="1" noChangeArrowheads="1"/>
          </p:cNvSpPr>
          <p:nvPr>
            <p:ph type="title"/>
          </p:nvPr>
        </p:nvSpPr>
        <p:spPr/>
        <p:txBody>
          <a:bodyPr/>
          <a:lstStyle/>
          <a:p>
            <a:pPr eaLnBrk="1" hangingPunct="1">
              <a:defRPr/>
            </a:pPr>
            <a:r>
              <a:rPr lang="en-US"/>
              <a:t>Perspective</a:t>
            </a:r>
          </a:p>
        </p:txBody>
      </p:sp>
      <p:sp>
        <p:nvSpPr>
          <p:cNvPr id="876547" name="Rectangle 3">
            <a:extLst>
              <a:ext uri="{FF2B5EF4-FFF2-40B4-BE49-F238E27FC236}">
                <a16:creationId xmlns:a16="http://schemas.microsoft.com/office/drawing/2014/main" id="{0ED9CDDA-B474-993E-660F-259A2683F423}"/>
              </a:ext>
            </a:extLst>
          </p:cNvPr>
          <p:cNvSpPr>
            <a:spLocks noGrp="1" noChangeArrowheads="1"/>
          </p:cNvSpPr>
          <p:nvPr>
            <p:ph type="body" idx="1"/>
          </p:nvPr>
        </p:nvSpPr>
        <p:spPr/>
        <p:txBody>
          <a:bodyPr>
            <a:normAutofit/>
          </a:bodyPr>
          <a:lstStyle/>
          <a:p>
            <a:pPr eaLnBrk="1" hangingPunct="1">
              <a:defRPr/>
            </a:pPr>
            <a:r>
              <a:rPr lang="en-US" sz="4000" dirty="0"/>
              <a:t>The earth spins at 1,038 mph at the equator, between 700 mph and 900 mph at mid-latitudes</a:t>
            </a:r>
          </a:p>
          <a:p>
            <a:pPr eaLnBrk="1" hangingPunct="1">
              <a:defRPr/>
            </a:pPr>
            <a:r>
              <a:rPr lang="en-US" sz="4000" dirty="0"/>
              <a:t>The earth rotates around sun at 18.5 miles/sec</a:t>
            </a:r>
          </a:p>
          <a:p>
            <a:pPr eaLnBrk="1" hangingPunct="1">
              <a:defRPr/>
            </a:pPr>
            <a:r>
              <a:rPr lang="en-US" sz="4000" dirty="0"/>
              <a:t>The solar system orbits the center of the Milky Way Galaxy at 137 miles/sec</a:t>
            </a:r>
          </a:p>
          <a:p>
            <a:pPr lvl="1" eaLnBrk="1" hangingPunct="1">
              <a:defRPr/>
            </a:pPr>
            <a:r>
              <a:rPr lang="en-US" sz="4000" dirty="0"/>
              <a:t>One rotation per 225 million years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BE1E4CA5-2E2C-490E-44B8-B164B753EE25}"/>
              </a:ext>
            </a:extLst>
          </p:cNvPr>
          <p:cNvSpPr>
            <a:spLocks noGrp="1"/>
          </p:cNvSpPr>
          <p:nvPr>
            <p:ph type="title"/>
          </p:nvPr>
        </p:nvSpPr>
        <p:spPr/>
        <p:txBody>
          <a:bodyPr/>
          <a:lstStyle/>
          <a:p>
            <a:pPr eaLnBrk="1" hangingPunct="1"/>
            <a:endParaRPr lang="en-US" altLang="en-US"/>
          </a:p>
        </p:txBody>
      </p:sp>
      <p:sp>
        <p:nvSpPr>
          <p:cNvPr id="111619" name="Rectangle 3">
            <a:extLst>
              <a:ext uri="{FF2B5EF4-FFF2-40B4-BE49-F238E27FC236}">
                <a16:creationId xmlns:a16="http://schemas.microsoft.com/office/drawing/2014/main" id="{F1E86C3E-AF79-23E4-456F-BCDCE5CDB8C8}"/>
              </a:ext>
            </a:extLst>
          </p:cNvPr>
          <p:cNvSpPr>
            <a:spLocks noGrp="1"/>
          </p:cNvSpPr>
          <p:nvPr>
            <p:ph type="body" idx="1"/>
          </p:nvPr>
        </p:nvSpPr>
        <p:spPr/>
        <p:txBody>
          <a:bodyPr/>
          <a:lstStyle/>
          <a:p>
            <a:pPr eaLnBrk="1" hangingPunct="1"/>
            <a:endParaRPr lang="en-US" altLang="en-US"/>
          </a:p>
        </p:txBody>
      </p:sp>
      <p:pic>
        <p:nvPicPr>
          <p:cNvPr id="111620" name="Picture 4" descr="brazil1986c">
            <a:extLst>
              <a:ext uri="{FF2B5EF4-FFF2-40B4-BE49-F238E27FC236}">
                <a16:creationId xmlns:a16="http://schemas.microsoft.com/office/drawing/2014/main" id="{D151732A-6A78-5121-7245-868B0055F1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600200"/>
            <a:ext cx="6096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FDD72BD3-E41D-DE59-ACFA-3BA087EE74C7}"/>
              </a:ext>
            </a:extLst>
          </p:cNvPr>
          <p:cNvSpPr>
            <a:spLocks noGrp="1"/>
          </p:cNvSpPr>
          <p:nvPr>
            <p:ph type="title"/>
          </p:nvPr>
        </p:nvSpPr>
        <p:spPr/>
        <p:txBody>
          <a:bodyPr/>
          <a:lstStyle/>
          <a:p>
            <a:pPr eaLnBrk="1" hangingPunct="1"/>
            <a:endParaRPr lang="en-US" altLang="en-US"/>
          </a:p>
        </p:txBody>
      </p:sp>
      <p:sp>
        <p:nvSpPr>
          <p:cNvPr id="114691" name="Rectangle 3">
            <a:extLst>
              <a:ext uri="{FF2B5EF4-FFF2-40B4-BE49-F238E27FC236}">
                <a16:creationId xmlns:a16="http://schemas.microsoft.com/office/drawing/2014/main" id="{BAC55D76-B811-E210-10C3-4C10E3DC2A9D}"/>
              </a:ext>
            </a:extLst>
          </p:cNvPr>
          <p:cNvSpPr>
            <a:spLocks noGrp="1"/>
          </p:cNvSpPr>
          <p:nvPr>
            <p:ph type="body" idx="1"/>
          </p:nvPr>
        </p:nvSpPr>
        <p:spPr/>
        <p:txBody>
          <a:bodyPr/>
          <a:lstStyle/>
          <a:p>
            <a:pPr eaLnBrk="1" hangingPunct="1"/>
            <a:endParaRPr lang="en-US" altLang="en-US"/>
          </a:p>
        </p:txBody>
      </p:sp>
      <p:pic>
        <p:nvPicPr>
          <p:cNvPr id="114692" name="Picture 4" descr="ug19">
            <a:extLst>
              <a:ext uri="{FF2B5EF4-FFF2-40B4-BE49-F238E27FC236}">
                <a16:creationId xmlns:a16="http://schemas.microsoft.com/office/drawing/2014/main" id="{ADC1A61B-6FEA-888B-F97C-85F3557A91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752600"/>
            <a:ext cx="3028950"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1D71B131-9E6C-532A-CFCD-F8EAFE082DCD}"/>
              </a:ext>
            </a:extLst>
          </p:cNvPr>
          <p:cNvSpPr>
            <a:spLocks noGrp="1"/>
          </p:cNvSpPr>
          <p:nvPr>
            <p:ph type="title"/>
          </p:nvPr>
        </p:nvSpPr>
        <p:spPr/>
        <p:txBody>
          <a:bodyPr/>
          <a:lstStyle/>
          <a:p>
            <a:r>
              <a:rPr lang="en-US" altLang="en-US"/>
              <a:t>Advice for Students</a:t>
            </a:r>
          </a:p>
        </p:txBody>
      </p:sp>
      <p:sp>
        <p:nvSpPr>
          <p:cNvPr id="115715" name="Rectangle 3">
            <a:extLst>
              <a:ext uri="{FF2B5EF4-FFF2-40B4-BE49-F238E27FC236}">
                <a16:creationId xmlns:a16="http://schemas.microsoft.com/office/drawing/2014/main" id="{C90B2926-8EE8-24D6-5143-3DA917B0489F}"/>
              </a:ext>
            </a:extLst>
          </p:cNvPr>
          <p:cNvSpPr>
            <a:spLocks noGrp="1"/>
          </p:cNvSpPr>
          <p:nvPr>
            <p:ph type="body" idx="1"/>
          </p:nvPr>
        </p:nvSpPr>
        <p:spPr/>
        <p:txBody>
          <a:bodyPr/>
          <a:lstStyle/>
          <a:p>
            <a:r>
              <a:rPr lang="en-US" altLang="en-US"/>
              <a:t>Appreciate the privilege of practicing medicine</a:t>
            </a:r>
          </a:p>
          <a:p>
            <a:r>
              <a:rPr lang="en-US" altLang="en-US"/>
              <a:t>Be humble / know your limits</a:t>
            </a:r>
          </a:p>
          <a:p>
            <a:r>
              <a:rPr lang="en-US" altLang="en-US"/>
              <a:t>Contemplate life and death, comfort the grieving</a:t>
            </a:r>
          </a:p>
          <a:p>
            <a:r>
              <a:rPr lang="en-US" altLang="en-US"/>
              <a:t>Take care of yourself</a:t>
            </a:r>
          </a:p>
          <a:p>
            <a:r>
              <a:rPr lang="en-US" altLang="en-US"/>
              <a:t>Cherish your relationships</a:t>
            </a:r>
          </a:p>
          <a:p>
            <a:r>
              <a:rPr lang="en-US" altLang="en-US"/>
              <a:t>Continue your lifelong education</a:t>
            </a:r>
          </a:p>
          <a:p>
            <a:r>
              <a:rPr lang="en-US" altLang="en-US"/>
              <a:t>Strive for justice</a:t>
            </a:r>
          </a:p>
          <a:p>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26A3C2E0-6EC3-0923-2ACE-F401F1F7CCB4}"/>
              </a:ext>
            </a:extLst>
          </p:cNvPr>
          <p:cNvSpPr>
            <a:spLocks noGrp="1" noChangeArrowheads="1"/>
          </p:cNvSpPr>
          <p:nvPr>
            <p:ph type="title"/>
          </p:nvPr>
        </p:nvSpPr>
        <p:spPr/>
        <p:txBody>
          <a:bodyPr rtlCol="0">
            <a:normAutofit/>
          </a:bodyPr>
          <a:lstStyle/>
          <a:p>
            <a:pPr>
              <a:defRPr/>
            </a:pPr>
            <a:r>
              <a:rPr lang="en-US" sz="4000"/>
              <a:t>“First they came for the Jews”</a:t>
            </a:r>
            <a:br>
              <a:rPr lang="en-US" sz="4000"/>
            </a:br>
            <a:r>
              <a:rPr lang="en-US" sz="4000"/>
              <a:t>by Pastor Niemoller</a:t>
            </a:r>
          </a:p>
        </p:txBody>
      </p:sp>
      <p:sp>
        <p:nvSpPr>
          <p:cNvPr id="116739" name="Rectangle 3">
            <a:extLst>
              <a:ext uri="{FF2B5EF4-FFF2-40B4-BE49-F238E27FC236}">
                <a16:creationId xmlns:a16="http://schemas.microsoft.com/office/drawing/2014/main" id="{7686D589-F458-CA55-B57C-9D5DE72E1AE7}"/>
              </a:ext>
            </a:extLst>
          </p:cNvPr>
          <p:cNvSpPr>
            <a:spLocks noGrp="1"/>
          </p:cNvSpPr>
          <p:nvPr>
            <p:ph idx="1"/>
          </p:nvPr>
        </p:nvSpPr>
        <p:spPr/>
        <p:txBody>
          <a:bodyPr/>
          <a:lstStyle/>
          <a:p>
            <a:pPr eaLnBrk="1" hangingPunct="1">
              <a:buFontTx/>
              <a:buNone/>
            </a:pPr>
            <a:r>
              <a:rPr lang="en-US" altLang="en-US"/>
              <a:t>“First they came for the Jews, and I did not speak up, for I was not a Jew.</a:t>
            </a:r>
          </a:p>
          <a:p>
            <a:pPr eaLnBrk="1" hangingPunct="1">
              <a:buFontTx/>
              <a:buNone/>
            </a:pPr>
            <a:r>
              <a:rPr lang="en-US" altLang="en-US"/>
              <a:t>Then they came for the communists, and I did not speak up for I was not a communist.</a:t>
            </a:r>
          </a:p>
          <a:p>
            <a:pPr eaLnBrk="1" hangingPunct="1">
              <a:buFontTx/>
              <a:buNone/>
            </a:pPr>
            <a:r>
              <a:rPr lang="en-US" altLang="en-US"/>
              <a:t>Then they came for the trade unionists, and I did not speak up, for I was not a trade unionist.</a:t>
            </a:r>
          </a:p>
          <a:p>
            <a:pPr eaLnBrk="1" hangingPunct="1">
              <a:buFontTx/>
              <a:buNone/>
            </a:pPr>
            <a:r>
              <a:rPr lang="en-US" altLang="en-US"/>
              <a:t>Then they came for me, and there was no one left to speak up for me.”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3E44F580-4B10-8315-78C1-B2D6955B0815}"/>
              </a:ext>
            </a:extLst>
          </p:cNvPr>
          <p:cNvSpPr>
            <a:spLocks noGrp="1"/>
          </p:cNvSpPr>
          <p:nvPr>
            <p:ph type="title"/>
          </p:nvPr>
        </p:nvSpPr>
        <p:spPr/>
        <p:txBody>
          <a:bodyPr/>
          <a:lstStyle/>
          <a:p>
            <a:pPr eaLnBrk="1" hangingPunct="1"/>
            <a:r>
              <a:rPr lang="en-US" altLang="en-US"/>
              <a:t>G</a:t>
            </a:r>
            <a:r>
              <a:rPr lang="en-US" altLang="en-US">
                <a:cs typeface="Times New Roman" panose="02020603050405020304" pitchFamily="18" charset="0"/>
              </a:rPr>
              <a:t>ü</a:t>
            </a:r>
            <a:r>
              <a:rPr lang="en-US" altLang="en-US"/>
              <a:t>nter Grass</a:t>
            </a:r>
          </a:p>
        </p:txBody>
      </p:sp>
      <p:sp>
        <p:nvSpPr>
          <p:cNvPr id="118787" name="Rectangle 3">
            <a:extLst>
              <a:ext uri="{FF2B5EF4-FFF2-40B4-BE49-F238E27FC236}">
                <a16:creationId xmlns:a16="http://schemas.microsoft.com/office/drawing/2014/main" id="{FEE1712C-2522-B450-C812-66007B6A67F6}"/>
              </a:ext>
            </a:extLst>
          </p:cNvPr>
          <p:cNvSpPr>
            <a:spLocks noGrp="1"/>
          </p:cNvSpPr>
          <p:nvPr>
            <p:ph idx="1"/>
          </p:nvPr>
        </p:nvSpPr>
        <p:spPr/>
        <p:txBody>
          <a:bodyPr/>
          <a:lstStyle/>
          <a:p>
            <a:pPr eaLnBrk="1" hangingPunct="1">
              <a:buFontTx/>
              <a:buNone/>
            </a:pPr>
            <a:r>
              <a:rPr lang="en-US" altLang="en-US"/>
              <a:t>	</a:t>
            </a:r>
          </a:p>
          <a:p>
            <a:pPr eaLnBrk="1" hangingPunct="1">
              <a:buFontTx/>
              <a:buNone/>
            </a:pPr>
            <a:r>
              <a:rPr lang="en-US" altLang="en-US" sz="4800"/>
              <a:t>“The first job of a citizen is to keep your mouth open.”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48B05182-7898-9E1F-F19B-41DF7A24E23D}"/>
              </a:ext>
            </a:extLst>
          </p:cNvPr>
          <p:cNvSpPr>
            <a:spLocks noGrp="1"/>
          </p:cNvSpPr>
          <p:nvPr>
            <p:ph type="title"/>
          </p:nvPr>
        </p:nvSpPr>
        <p:spPr/>
        <p:txBody>
          <a:bodyPr/>
          <a:lstStyle/>
          <a:p>
            <a:pPr eaLnBrk="1" hangingPunct="1"/>
            <a:r>
              <a:rPr lang="en-US" altLang="en-US"/>
              <a:t>African Proverb</a:t>
            </a:r>
          </a:p>
        </p:txBody>
      </p:sp>
      <p:sp>
        <p:nvSpPr>
          <p:cNvPr id="120835" name="Rectangle 3">
            <a:extLst>
              <a:ext uri="{FF2B5EF4-FFF2-40B4-BE49-F238E27FC236}">
                <a16:creationId xmlns:a16="http://schemas.microsoft.com/office/drawing/2014/main" id="{244E21C7-E6F7-A341-B037-A961C6AABFED}"/>
              </a:ext>
            </a:extLst>
          </p:cNvPr>
          <p:cNvSpPr>
            <a:spLocks noGrp="1"/>
          </p:cNvSpPr>
          <p:nvPr>
            <p:ph idx="1"/>
          </p:nvPr>
        </p:nvSpPr>
        <p:spPr/>
        <p:txBody>
          <a:bodyPr/>
          <a:lstStyle/>
          <a:p>
            <a:pPr eaLnBrk="1" hangingPunct="1">
              <a:buFontTx/>
              <a:buNone/>
            </a:pPr>
            <a:r>
              <a:rPr lang="en-US" altLang="en-US"/>
              <a:t>	</a:t>
            </a:r>
            <a:r>
              <a:rPr lang="en-US" altLang="en-US" sz="4800"/>
              <a:t>"If you think you are too small to have an impact, try going to bed with a mosquito in your tent"</a:t>
            </a:r>
            <a:br>
              <a:rPr lang="en-US" altLang="en-US" sz="4400"/>
            </a:br>
            <a:endParaRPr lang="en-US" altLang="en-US" sz="4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692859E2-CB06-B809-CF08-9CC423929344}"/>
              </a:ext>
            </a:extLst>
          </p:cNvPr>
          <p:cNvSpPr>
            <a:spLocks noGrp="1" noRot="1"/>
          </p:cNvSpPr>
          <p:nvPr>
            <p:ph type="title" idx="4294967295"/>
          </p:nvPr>
        </p:nvSpPr>
        <p:spPr/>
        <p:txBody>
          <a:bodyPr vert="horz" lIns="0" tIns="45720" rIns="0" bIns="0" rtlCol="0" anchor="b">
            <a:normAutofit/>
          </a:bodyPr>
          <a:lstStyle/>
          <a:p>
            <a:pPr eaLnBrk="1" hangingPunct="1"/>
            <a:endParaRPr lang="en-US" altLang="en-US" sz="3500"/>
          </a:p>
        </p:txBody>
      </p:sp>
      <p:sp>
        <p:nvSpPr>
          <p:cNvPr id="122883" name="Rectangle 3">
            <a:extLst>
              <a:ext uri="{FF2B5EF4-FFF2-40B4-BE49-F238E27FC236}">
                <a16:creationId xmlns:a16="http://schemas.microsoft.com/office/drawing/2014/main" id="{AB5811E2-9503-A4CC-D49F-35D6375C024B}"/>
              </a:ext>
            </a:extLst>
          </p:cNvPr>
          <p:cNvSpPr>
            <a:spLocks noGrp="1"/>
          </p:cNvSpPr>
          <p:nvPr>
            <p:ph idx="4294967295"/>
          </p:nvPr>
        </p:nvSpPr>
        <p:spPr/>
        <p:txBody>
          <a:bodyPr/>
          <a:lstStyle/>
          <a:p>
            <a:pPr marL="273050" indent="-273050" algn="ctr">
              <a:buNone/>
            </a:pPr>
            <a:endParaRPr lang="en-US" altLang="en-US" sz="4400"/>
          </a:p>
          <a:p>
            <a:pPr marL="273050" indent="-273050" algn="ctr">
              <a:buNone/>
            </a:pPr>
            <a:r>
              <a:rPr lang="en-US" altLang="en-US" sz="4400"/>
              <a:t>Public Health and Social Justice Website and Book</a:t>
            </a:r>
          </a:p>
          <a:p>
            <a:pPr marL="273050" indent="-273050" algn="ctr">
              <a:buNone/>
            </a:pPr>
            <a:r>
              <a:rPr lang="en-US" altLang="en-US">
                <a:hlinkClick r:id="rId2"/>
              </a:rPr>
              <a:t>http://www.publichealthandsocialjustice.org</a:t>
            </a:r>
            <a:endParaRPr lang="en-US" altLang="en-US"/>
          </a:p>
          <a:p>
            <a:pPr marL="273050" indent="-273050" algn="ctr">
              <a:buNone/>
            </a:pPr>
            <a:r>
              <a:rPr lang="en-US" altLang="en-US" sz="4400">
                <a:hlinkClick r:id="rId3"/>
              </a:rPr>
              <a:t>http://www.phsj.org</a:t>
            </a:r>
            <a:endParaRPr lang="en-US" altLang="en-US" sz="4400"/>
          </a:p>
          <a:p>
            <a:pPr marL="273050" indent="-273050" algn="ctr">
              <a:buNone/>
            </a:pPr>
            <a:r>
              <a:rPr lang="en-US" altLang="en-US" sz="4400">
                <a:hlinkClick r:id="rId4"/>
              </a:rPr>
              <a:t>martindonohoe@phsj.org</a:t>
            </a:r>
            <a:endParaRPr lang="en-US" altLang="en-US" sz="4400"/>
          </a:p>
          <a:p>
            <a:pPr marL="273050" indent="-273050">
              <a:buNone/>
            </a:pP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a:extLst>
              <a:ext uri="{FF2B5EF4-FFF2-40B4-BE49-F238E27FC236}">
                <a16:creationId xmlns:a16="http://schemas.microsoft.com/office/drawing/2014/main" id="{9937BEF2-088E-3BCC-6610-5FB7B18CDD46}"/>
              </a:ext>
            </a:extLst>
          </p:cNvPr>
          <p:cNvSpPr>
            <a:spLocks noGrp="1" noRot="1" noChangeArrowheads="1"/>
          </p:cNvSpPr>
          <p:nvPr>
            <p:ph type="title"/>
          </p:nvPr>
        </p:nvSpPr>
        <p:spPr/>
        <p:txBody>
          <a:bodyPr/>
          <a:lstStyle/>
          <a:p>
            <a:pPr eaLnBrk="1" hangingPunct="1">
              <a:defRPr/>
            </a:pPr>
            <a:r>
              <a:rPr lang="en-US"/>
              <a:t>Perspective</a:t>
            </a:r>
          </a:p>
        </p:txBody>
      </p:sp>
      <p:sp>
        <p:nvSpPr>
          <p:cNvPr id="877571" name="Rectangle 3">
            <a:extLst>
              <a:ext uri="{FF2B5EF4-FFF2-40B4-BE49-F238E27FC236}">
                <a16:creationId xmlns:a16="http://schemas.microsoft.com/office/drawing/2014/main" id="{025C160D-DC64-B87F-EFA6-1F0E4EDCBDB9}"/>
              </a:ext>
            </a:extLst>
          </p:cNvPr>
          <p:cNvSpPr>
            <a:spLocks noGrp="1" noChangeArrowheads="1"/>
          </p:cNvSpPr>
          <p:nvPr>
            <p:ph type="body" idx="1"/>
          </p:nvPr>
        </p:nvSpPr>
        <p:spPr/>
        <p:txBody>
          <a:bodyPr>
            <a:noAutofit/>
          </a:bodyPr>
          <a:lstStyle/>
          <a:p>
            <a:pPr eaLnBrk="1" hangingPunct="1">
              <a:defRPr/>
            </a:pPr>
            <a:r>
              <a:rPr lang="en-US" sz="3600" dirty="0"/>
              <a:t>The sun is one of hundreds of billions of stars in the Milky Way Galaxy</a:t>
            </a:r>
          </a:p>
          <a:p>
            <a:pPr eaLnBrk="1" hangingPunct="1">
              <a:defRPr/>
            </a:pPr>
            <a:r>
              <a:rPr lang="en-US" sz="3600" dirty="0"/>
              <a:t>The Milky Way is one of between two hundred billion and 2 trillion galaxies in the known universe</a:t>
            </a:r>
          </a:p>
          <a:p>
            <a:pPr eaLnBrk="1" hangingPunct="1">
              <a:defRPr/>
            </a:pPr>
            <a:r>
              <a:rPr lang="en-US" sz="3600" dirty="0"/>
              <a:t>Ordinary visible matter accounts for only 5% of the universe (95% dark matter/dark energy)</a:t>
            </a:r>
          </a:p>
          <a:p>
            <a:pPr eaLnBrk="1" hangingPunct="1">
              <a:defRPr/>
            </a:pPr>
            <a:r>
              <a:rPr lang="en-US" sz="3600" dirty="0"/>
              <a:t>The universe may be one of an infinite number of universes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a:extLst>
              <a:ext uri="{FF2B5EF4-FFF2-40B4-BE49-F238E27FC236}">
                <a16:creationId xmlns:a16="http://schemas.microsoft.com/office/drawing/2014/main" id="{07B534C2-DAD2-92D2-73CC-8BAA2E693CF5}"/>
              </a:ext>
            </a:extLst>
          </p:cNvPr>
          <p:cNvSpPr>
            <a:spLocks noGrp="1" noRot="1" noChangeArrowheads="1"/>
          </p:cNvSpPr>
          <p:nvPr>
            <p:ph type="title"/>
          </p:nvPr>
        </p:nvSpPr>
        <p:spPr/>
        <p:txBody>
          <a:bodyPr/>
          <a:lstStyle/>
          <a:p>
            <a:pPr eaLnBrk="1" hangingPunct="1">
              <a:defRPr/>
            </a:pPr>
            <a:r>
              <a:rPr lang="en-US" dirty="0"/>
              <a:t>The Planets</a:t>
            </a:r>
          </a:p>
        </p:txBody>
      </p:sp>
      <p:sp>
        <p:nvSpPr>
          <p:cNvPr id="878595" name="Rectangle 3">
            <a:extLst>
              <a:ext uri="{FF2B5EF4-FFF2-40B4-BE49-F238E27FC236}">
                <a16:creationId xmlns:a16="http://schemas.microsoft.com/office/drawing/2014/main" id="{996C4EC5-1260-D1DD-597C-9551D68FDE56}"/>
              </a:ext>
            </a:extLst>
          </p:cNvPr>
          <p:cNvSpPr>
            <a:spLocks noGrp="1" noChangeArrowheads="1"/>
          </p:cNvSpPr>
          <p:nvPr>
            <p:ph type="body" idx="1"/>
          </p:nvPr>
        </p:nvSpPr>
        <p:spPr>
          <a:xfrm>
            <a:off x="1905000" y="1524001"/>
            <a:ext cx="8229600" cy="4525963"/>
          </a:xfrm>
        </p:spPr>
        <p:txBody>
          <a:bodyPr/>
          <a:lstStyle/>
          <a:p>
            <a:pPr eaLnBrk="1" hangingPunct="1">
              <a:defRPr/>
            </a:pPr>
            <a:endParaRPr lang="en-US"/>
          </a:p>
        </p:txBody>
      </p:sp>
      <p:pic>
        <p:nvPicPr>
          <p:cNvPr id="15364" name="Picture 4" descr="jupiter-etc">
            <a:extLst>
              <a:ext uri="{FF2B5EF4-FFF2-40B4-BE49-F238E27FC236}">
                <a16:creationId xmlns:a16="http://schemas.microsoft.com/office/drawing/2014/main" id="{1D29BD0D-8D97-9178-A297-40B0E5A6D7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4478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a:extLst>
              <a:ext uri="{FF2B5EF4-FFF2-40B4-BE49-F238E27FC236}">
                <a16:creationId xmlns:a16="http://schemas.microsoft.com/office/drawing/2014/main" id="{AE28A357-089E-6795-96CA-C3B4ABC31B86}"/>
              </a:ext>
            </a:extLst>
          </p:cNvPr>
          <p:cNvSpPr>
            <a:spLocks noGrp="1" noRot="1" noChangeArrowheads="1"/>
          </p:cNvSpPr>
          <p:nvPr>
            <p:ph type="title"/>
          </p:nvPr>
        </p:nvSpPr>
        <p:spPr/>
        <p:txBody>
          <a:bodyPr/>
          <a:lstStyle/>
          <a:p>
            <a:pPr eaLnBrk="1" hangingPunct="1">
              <a:defRPr/>
            </a:pPr>
            <a:r>
              <a:rPr lang="en-US" dirty="0"/>
              <a:t>Our Solar System</a:t>
            </a:r>
          </a:p>
        </p:txBody>
      </p:sp>
      <p:sp>
        <p:nvSpPr>
          <p:cNvPr id="879619" name="Rectangle 3">
            <a:extLst>
              <a:ext uri="{FF2B5EF4-FFF2-40B4-BE49-F238E27FC236}">
                <a16:creationId xmlns:a16="http://schemas.microsoft.com/office/drawing/2014/main" id="{E61383E6-9EBA-031C-EE2E-9E386E15983C}"/>
              </a:ext>
            </a:extLst>
          </p:cNvPr>
          <p:cNvSpPr>
            <a:spLocks noGrp="1" noChangeArrowheads="1"/>
          </p:cNvSpPr>
          <p:nvPr>
            <p:ph type="body" idx="1"/>
          </p:nvPr>
        </p:nvSpPr>
        <p:spPr/>
        <p:txBody>
          <a:bodyPr/>
          <a:lstStyle/>
          <a:p>
            <a:pPr eaLnBrk="1" hangingPunct="1">
              <a:defRPr/>
            </a:pPr>
            <a:endParaRPr lang="en-US"/>
          </a:p>
        </p:txBody>
      </p:sp>
      <p:pic>
        <p:nvPicPr>
          <p:cNvPr id="16388" name="Picture 4" descr="sun-etc">
            <a:extLst>
              <a:ext uri="{FF2B5EF4-FFF2-40B4-BE49-F238E27FC236}">
                <a16:creationId xmlns:a16="http://schemas.microsoft.com/office/drawing/2014/main" id="{2AE3E608-C51F-0CC8-74A5-37977644B7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676400"/>
            <a:ext cx="7696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a:extLst>
              <a:ext uri="{FF2B5EF4-FFF2-40B4-BE49-F238E27FC236}">
                <a16:creationId xmlns:a16="http://schemas.microsoft.com/office/drawing/2014/main" id="{CFEA48EA-CE8F-382D-F836-AE11AA0E6F9E}"/>
              </a:ext>
            </a:extLst>
          </p:cNvPr>
          <p:cNvSpPr>
            <a:spLocks noGrp="1" noRot="1" noChangeArrowheads="1"/>
          </p:cNvSpPr>
          <p:nvPr>
            <p:ph type="title"/>
          </p:nvPr>
        </p:nvSpPr>
        <p:spPr/>
        <p:txBody>
          <a:bodyPr/>
          <a:lstStyle/>
          <a:p>
            <a:pPr eaLnBrk="1" hangingPunct="1">
              <a:defRPr/>
            </a:pPr>
            <a:r>
              <a:rPr lang="en-US" sz="2400"/>
              <a:t>Jupiter = one pixel, Earth = invisible</a:t>
            </a:r>
          </a:p>
        </p:txBody>
      </p:sp>
      <p:sp>
        <p:nvSpPr>
          <p:cNvPr id="880643" name="Rectangle 3">
            <a:extLst>
              <a:ext uri="{FF2B5EF4-FFF2-40B4-BE49-F238E27FC236}">
                <a16:creationId xmlns:a16="http://schemas.microsoft.com/office/drawing/2014/main" id="{8638A8E0-F64E-6A75-4AA4-ECCAFC020507}"/>
              </a:ext>
            </a:extLst>
          </p:cNvPr>
          <p:cNvSpPr>
            <a:spLocks noGrp="1" noChangeArrowheads="1"/>
          </p:cNvSpPr>
          <p:nvPr>
            <p:ph type="body" idx="1"/>
          </p:nvPr>
        </p:nvSpPr>
        <p:spPr/>
        <p:txBody>
          <a:bodyPr/>
          <a:lstStyle/>
          <a:p>
            <a:pPr eaLnBrk="1" hangingPunct="1">
              <a:defRPr/>
            </a:pPr>
            <a:endParaRPr lang="en-US"/>
          </a:p>
        </p:txBody>
      </p:sp>
      <p:pic>
        <p:nvPicPr>
          <p:cNvPr id="17412" name="Picture 4" descr="arcturus-etc">
            <a:extLst>
              <a:ext uri="{FF2B5EF4-FFF2-40B4-BE49-F238E27FC236}">
                <a16:creationId xmlns:a16="http://schemas.microsoft.com/office/drawing/2014/main" id="{27C2D780-84EB-7D11-713D-BEAF2DFFF6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371601"/>
            <a:ext cx="69342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C9C58-5402-1AD1-A553-83393857866E}"/>
              </a:ext>
            </a:extLst>
          </p:cNvPr>
          <p:cNvSpPr>
            <a:spLocks noGrp="1"/>
          </p:cNvSpPr>
          <p:nvPr>
            <p:ph type="title"/>
          </p:nvPr>
        </p:nvSpPr>
        <p:spPr/>
        <p:txBody>
          <a:bodyPr/>
          <a:lstStyle/>
          <a:p>
            <a:pPr>
              <a:defRPr/>
            </a:pPr>
            <a:r>
              <a:rPr lang="en-US" sz="3600" dirty="0"/>
              <a:t>Earth/Moon Seen by Voyager Spacecraft through Saturn’s Rings</a:t>
            </a:r>
          </a:p>
        </p:txBody>
      </p:sp>
      <p:pic>
        <p:nvPicPr>
          <p:cNvPr id="19459" name="Picture 2">
            <a:extLst>
              <a:ext uri="{FF2B5EF4-FFF2-40B4-BE49-F238E27FC236}">
                <a16:creationId xmlns:a16="http://schemas.microsoft.com/office/drawing/2014/main" id="{F934074E-82E1-1F1F-914A-3D3A2EF9537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1833564"/>
            <a:ext cx="8229600" cy="4059237"/>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1EECE36-E18E-B96C-D59F-3752920CD534}"/>
              </a:ext>
            </a:extLst>
          </p:cNvPr>
          <p:cNvSpPr>
            <a:spLocks noGrp="1"/>
          </p:cNvSpPr>
          <p:nvPr>
            <p:ph type="title" idx="4294967295"/>
          </p:nvPr>
        </p:nvSpPr>
        <p:spPr/>
        <p:txBody>
          <a:bodyPr vert="horz" lIns="0" tIns="45720" rIns="0" bIns="0" rtlCol="0" anchor="b">
            <a:normAutofit/>
          </a:bodyPr>
          <a:lstStyle/>
          <a:p>
            <a:pPr eaLnBrk="1" hangingPunct="1"/>
            <a:endParaRPr lang="en-US" altLang="en-US" sz="3900"/>
          </a:p>
        </p:txBody>
      </p:sp>
      <p:sp>
        <p:nvSpPr>
          <p:cNvPr id="8195" name="Content Placeholder 2">
            <a:extLst>
              <a:ext uri="{FF2B5EF4-FFF2-40B4-BE49-F238E27FC236}">
                <a16:creationId xmlns:a16="http://schemas.microsoft.com/office/drawing/2014/main" id="{235EE020-CC74-E1E9-794B-43B1EEEB6DD7}"/>
              </a:ext>
            </a:extLst>
          </p:cNvPr>
          <p:cNvSpPr>
            <a:spLocks noGrp="1"/>
          </p:cNvSpPr>
          <p:nvPr>
            <p:ph idx="4294967295"/>
          </p:nvPr>
        </p:nvSpPr>
        <p:spPr/>
        <p:txBody>
          <a:bodyPr/>
          <a:lstStyle/>
          <a:p>
            <a:pPr marL="273050" indent="-273050">
              <a:buNone/>
            </a:pPr>
            <a:r>
              <a:rPr lang="en-US" altLang="en-US"/>
              <a:t>	“</a:t>
            </a:r>
            <a:r>
              <a:rPr lang="en-US" altLang="en-US" sz="4100"/>
              <a:t>No matter where I might find myself, every sort of individual which it is possible to imagine in some phase of his development, from the highest to the lowest, at some time exhibited himself to me.”</a:t>
            </a:r>
          </a:p>
          <a:p>
            <a:pPr marL="273050" indent="-273050" algn="r">
              <a:buNone/>
            </a:pPr>
            <a:r>
              <a:rPr lang="en-US" altLang="en-US" sz="4100"/>
              <a:t>- William Carlos Williams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996</Words>
  <Application>Microsoft Office PowerPoint</Application>
  <PresentationFormat>Widescreen</PresentationFormat>
  <Paragraphs>107</Paragraphs>
  <Slides>36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Times New Roman</vt:lpstr>
      <vt:lpstr>Wingdings</vt:lpstr>
      <vt:lpstr>Office Theme</vt:lpstr>
      <vt:lpstr>Literature, Photography, and Social Justice in Medicine</vt:lpstr>
      <vt:lpstr>Am I Stoned?</vt:lpstr>
      <vt:lpstr>Perspective</vt:lpstr>
      <vt:lpstr>Perspective</vt:lpstr>
      <vt:lpstr>The Planets</vt:lpstr>
      <vt:lpstr>Our Solar System</vt:lpstr>
      <vt:lpstr>Jupiter = one pixel, Earth = invisible</vt:lpstr>
      <vt:lpstr>Earth/Moon Seen by Voyager Spacecraft through Saturn’s Rings</vt:lpstr>
      <vt:lpstr>PowerPoint Presentation</vt:lpstr>
      <vt:lpstr>Rudolph Virchow</vt:lpstr>
      <vt:lpstr>Rudolph Virchow</vt:lpstr>
      <vt:lpstr>Rudolph Virchow</vt:lpstr>
      <vt:lpstr>Rudolph Virchow</vt:lpstr>
      <vt:lpstr>Headline from The Onion</vt:lpstr>
      <vt:lpstr>Contributors to Morbidity and Mortality</vt:lpstr>
      <vt:lpstr>Racial Disparities in Health Care: African-Americans</vt:lpstr>
      <vt:lpstr>Christopher Columbus Upon meeting the Arawaks of the Bahamas</vt:lpstr>
      <vt:lpstr>Colonial Exploitation</vt:lpstr>
      <vt:lpstr>Colonial Exploitation</vt:lpstr>
      <vt:lpstr>Primo Levi</vt:lpstr>
      <vt:lpstr>Voltaire</vt:lpstr>
      <vt:lpstr>Hudson River, 2009</vt:lpstr>
      <vt:lpstr>PowerPoint Presentation</vt:lpstr>
      <vt:lpstr>Dwight D. Eisenhower</vt:lpstr>
      <vt:lpstr>Thomas Jefferson</vt:lpstr>
      <vt:lpstr>James Nachtwey</vt:lpstr>
      <vt:lpstr>PowerPoint Presentation</vt:lpstr>
      <vt:lpstr>PowerPoint Presentation</vt:lpstr>
      <vt:lpstr>PowerPoint Presentation</vt:lpstr>
      <vt:lpstr>PowerPoint Presentation</vt:lpstr>
      <vt:lpstr>PowerPoint Presentation</vt:lpstr>
      <vt:lpstr>Advice for Students</vt:lpstr>
      <vt:lpstr>“First they came for the Jews” by Pastor Niemoller</vt:lpstr>
      <vt:lpstr>Günter Grass</vt:lpstr>
      <vt:lpstr>African Proverb</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Photography, and Social Justice in Medicine</dc:title>
  <dc:creator>Martin T Donohoe</dc:creator>
  <cp:lastModifiedBy>Martin T Donohoe</cp:lastModifiedBy>
  <cp:revision>4</cp:revision>
  <dcterms:created xsi:type="dcterms:W3CDTF">2024-03-25T08:49:17Z</dcterms:created>
  <dcterms:modified xsi:type="dcterms:W3CDTF">2024-03-27T10:10:57Z</dcterms:modified>
</cp:coreProperties>
</file>