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500" r:id="rId2"/>
    <p:sldId id="497" r:id="rId3"/>
    <p:sldId id="455" r:id="rId4"/>
    <p:sldId id="454" r:id="rId5"/>
    <p:sldId id="453" r:id="rId6"/>
    <p:sldId id="499" r:id="rId7"/>
    <p:sldId id="297" r:id="rId8"/>
    <p:sldId id="263" r:id="rId9"/>
    <p:sldId id="264" r:id="rId10"/>
    <p:sldId id="282" r:id="rId11"/>
    <p:sldId id="269" r:id="rId12"/>
    <p:sldId id="401" r:id="rId13"/>
    <p:sldId id="266" r:id="rId14"/>
    <p:sldId id="267" r:id="rId15"/>
    <p:sldId id="302" r:id="rId16"/>
    <p:sldId id="409" r:id="rId17"/>
    <p:sldId id="268" r:id="rId18"/>
    <p:sldId id="398" r:id="rId19"/>
    <p:sldId id="400" r:id="rId20"/>
    <p:sldId id="319" r:id="rId21"/>
    <p:sldId id="272" r:id="rId22"/>
    <p:sldId id="261" r:id="rId23"/>
    <p:sldId id="353" r:id="rId24"/>
    <p:sldId id="362" r:id="rId25"/>
    <p:sldId id="361" r:id="rId26"/>
    <p:sldId id="410" r:id="rId27"/>
    <p:sldId id="291" r:id="rId28"/>
    <p:sldId id="273" r:id="rId29"/>
    <p:sldId id="376" r:id="rId30"/>
    <p:sldId id="375" r:id="rId31"/>
    <p:sldId id="377" r:id="rId32"/>
    <p:sldId id="351" r:id="rId33"/>
    <p:sldId id="333" r:id="rId34"/>
    <p:sldId id="335" r:id="rId35"/>
    <p:sldId id="336" r:id="rId36"/>
    <p:sldId id="488" r:id="rId37"/>
    <p:sldId id="373" r:id="rId38"/>
    <p:sldId id="345" r:id="rId39"/>
    <p:sldId id="331" r:id="rId40"/>
    <p:sldId id="343" r:id="rId41"/>
    <p:sldId id="403" r:id="rId42"/>
    <p:sldId id="404" r:id="rId43"/>
    <p:sldId id="340" r:id="rId44"/>
    <p:sldId id="479" r:id="rId45"/>
    <p:sldId id="406" r:id="rId46"/>
    <p:sldId id="407" r:id="rId47"/>
    <p:sldId id="289" r:id="rId48"/>
    <p:sldId id="484" r:id="rId49"/>
    <p:sldId id="322" r:id="rId50"/>
    <p:sldId id="316" r:id="rId51"/>
    <p:sldId id="301" r:id="rId52"/>
    <p:sldId id="491" r:id="rId53"/>
    <p:sldId id="356" r:id="rId54"/>
    <p:sldId id="476" r:id="rId55"/>
    <p:sldId id="303" r:id="rId56"/>
    <p:sldId id="326" r:id="rId57"/>
    <p:sldId id="328" r:id="rId58"/>
    <p:sldId id="330" r:id="rId59"/>
    <p:sldId id="493" r:id="rId60"/>
    <p:sldId id="364" r:id="rId61"/>
    <p:sldId id="378" r:id="rId62"/>
    <p:sldId id="483" r:id="rId63"/>
    <p:sldId id="496" r:id="rId64"/>
    <p:sldId id="498" r:id="rId65"/>
    <p:sldId id="367" r:id="rId66"/>
    <p:sldId id="415" r:id="rId67"/>
    <p:sldId id="494" r:id="rId68"/>
    <p:sldId id="495" r:id="rId69"/>
    <p:sldId id="416" r:id="rId70"/>
    <p:sldId id="478" r:id="rId71"/>
    <p:sldId id="285" r:id="rId72"/>
    <p:sldId id="280" r:id="rId73"/>
    <p:sldId id="393" r:id="rId74"/>
    <p:sldId id="492" r:id="rId75"/>
    <p:sldId id="298" r:id="rId7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13BDE6-B177-4858-A64E-FEC9FF45E1B1}" v="43" dt="2025-08-27T16:02:5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microsoft.com/office/2015/10/relationships/revisionInfo" Target="revisionInfo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donohoe" userId="e511bf18e2bab176" providerId="LiveId" clId="{2713BDE6-B177-4858-A64E-FEC9FF45E1B1}"/>
    <pc:docChg chg="undo custSel addSld delSld modSld sldOrd">
      <pc:chgData name="martin donohoe" userId="e511bf18e2bab176" providerId="LiveId" clId="{2713BDE6-B177-4858-A64E-FEC9FF45E1B1}" dt="2025-08-27T16:03:26.383" v="2329" actId="2696"/>
      <pc:docMkLst>
        <pc:docMk/>
      </pc:docMkLst>
      <pc:sldChg chg="modSp del mod">
        <pc:chgData name="martin donohoe" userId="e511bf18e2bab176" providerId="LiveId" clId="{2713BDE6-B177-4858-A64E-FEC9FF45E1B1}" dt="2025-08-27T16:03:26.383" v="2329" actId="2696"/>
        <pc:sldMkLst>
          <pc:docMk/>
          <pc:sldMk cId="0" sldId="256"/>
        </pc:sldMkLst>
        <pc:spChg chg="mod">
          <ac:chgData name="martin donohoe" userId="e511bf18e2bab176" providerId="LiveId" clId="{2713BDE6-B177-4858-A64E-FEC9FF45E1B1}" dt="2025-08-27T16:01:53.264" v="2291" actId="14100"/>
          <ac:spMkLst>
            <pc:docMk/>
            <pc:sldMk cId="0" sldId="256"/>
            <ac:spMk id="4098" creationId="{42C24F7A-7967-C36C-1A78-D190B6602A14}"/>
          </ac:spMkLst>
        </pc:spChg>
        <pc:spChg chg="mod">
          <ac:chgData name="martin donohoe" userId="e511bf18e2bab176" providerId="LiveId" clId="{2713BDE6-B177-4858-A64E-FEC9FF45E1B1}" dt="2025-08-27T16:02:02.774" v="2293" actId="14100"/>
          <ac:spMkLst>
            <pc:docMk/>
            <pc:sldMk cId="0" sldId="256"/>
            <ac:spMk id="4099" creationId="{397DD0D3-8B5F-B77E-3925-3BEEF20A06D9}"/>
          </ac:spMkLst>
        </pc:spChg>
      </pc:sldChg>
      <pc:sldChg chg="modSp mod">
        <pc:chgData name="martin donohoe" userId="e511bf18e2bab176" providerId="LiveId" clId="{2713BDE6-B177-4858-A64E-FEC9FF45E1B1}" dt="2025-08-23T16:54:07.761" v="437" actId="6549"/>
        <pc:sldMkLst>
          <pc:docMk/>
          <pc:sldMk cId="0" sldId="261"/>
        </pc:sldMkLst>
        <pc:spChg chg="mod">
          <ac:chgData name="martin donohoe" userId="e511bf18e2bab176" providerId="LiveId" clId="{2713BDE6-B177-4858-A64E-FEC9FF45E1B1}" dt="2025-08-23T16:54:07.761" v="437" actId="6549"/>
          <ac:spMkLst>
            <pc:docMk/>
            <pc:sldMk cId="0" sldId="261"/>
            <ac:spMk id="26627" creationId="{5F007276-31D5-472C-1FFF-CCAC88602197}"/>
          </ac:spMkLst>
        </pc:spChg>
      </pc:sldChg>
      <pc:sldChg chg="modSp mod">
        <pc:chgData name="martin donohoe" userId="e511bf18e2bab176" providerId="LiveId" clId="{2713BDE6-B177-4858-A64E-FEC9FF45E1B1}" dt="2025-08-25T14:50:00.603" v="2143" actId="255"/>
        <pc:sldMkLst>
          <pc:docMk/>
          <pc:sldMk cId="0" sldId="263"/>
        </pc:sldMkLst>
        <pc:spChg chg="mod">
          <ac:chgData name="martin donohoe" userId="e511bf18e2bab176" providerId="LiveId" clId="{2713BDE6-B177-4858-A64E-FEC9FF45E1B1}" dt="2025-08-25T14:50:00.603" v="2143" actId="255"/>
          <ac:spMkLst>
            <pc:docMk/>
            <pc:sldMk cId="0" sldId="263"/>
            <ac:spMk id="7171" creationId="{D1380AA2-8CE4-DBEB-82D9-9865277EE469}"/>
          </ac:spMkLst>
        </pc:spChg>
      </pc:sldChg>
      <pc:sldChg chg="modSp mod">
        <pc:chgData name="martin donohoe" userId="e511bf18e2bab176" providerId="LiveId" clId="{2713BDE6-B177-4858-A64E-FEC9FF45E1B1}" dt="2025-08-25T14:51:22.723" v="2146" actId="20577"/>
        <pc:sldMkLst>
          <pc:docMk/>
          <pc:sldMk cId="0" sldId="264"/>
        </pc:sldMkLst>
        <pc:spChg chg="mod">
          <ac:chgData name="martin donohoe" userId="e511bf18e2bab176" providerId="LiveId" clId="{2713BDE6-B177-4858-A64E-FEC9FF45E1B1}" dt="2025-08-25T14:51:22.723" v="2146" actId="20577"/>
          <ac:spMkLst>
            <pc:docMk/>
            <pc:sldMk cId="0" sldId="264"/>
            <ac:spMk id="8195" creationId="{4D2D1C20-4CCB-32E1-9618-BC8DB16F5CB2}"/>
          </ac:spMkLst>
        </pc:spChg>
      </pc:sldChg>
      <pc:sldChg chg="modSp mod">
        <pc:chgData name="martin donohoe" userId="e511bf18e2bab176" providerId="LiveId" clId="{2713BDE6-B177-4858-A64E-FEC9FF45E1B1}" dt="2025-08-23T17:42:57.129" v="1532" actId="20577"/>
        <pc:sldMkLst>
          <pc:docMk/>
          <pc:sldMk cId="0" sldId="268"/>
        </pc:sldMkLst>
        <pc:spChg chg="mod">
          <ac:chgData name="martin donohoe" userId="e511bf18e2bab176" providerId="LiveId" clId="{2713BDE6-B177-4858-A64E-FEC9FF45E1B1}" dt="2025-08-23T17:42:57.129" v="1532" actId="20577"/>
          <ac:spMkLst>
            <pc:docMk/>
            <pc:sldMk cId="0" sldId="268"/>
            <ac:spMk id="20482" creationId="{9C088DAF-6EE1-38CE-B290-06EC963CCF38}"/>
          </ac:spMkLst>
        </pc:spChg>
      </pc:sldChg>
      <pc:sldChg chg="modSp mod">
        <pc:chgData name="martin donohoe" userId="e511bf18e2bab176" providerId="LiveId" clId="{2713BDE6-B177-4858-A64E-FEC9FF45E1B1}" dt="2025-08-23T17:40:56.982" v="1505" actId="255"/>
        <pc:sldMkLst>
          <pc:docMk/>
          <pc:sldMk cId="0" sldId="269"/>
        </pc:sldMkLst>
        <pc:spChg chg="mod">
          <ac:chgData name="martin donohoe" userId="e511bf18e2bab176" providerId="LiveId" clId="{2713BDE6-B177-4858-A64E-FEC9FF45E1B1}" dt="2025-08-23T17:40:56.982" v="1505" actId="255"/>
          <ac:spMkLst>
            <pc:docMk/>
            <pc:sldMk cId="0" sldId="269"/>
            <ac:spMk id="10243" creationId="{B25F2AD9-B535-DDF0-FDA2-2E842B840AAC}"/>
          </ac:spMkLst>
        </pc:spChg>
      </pc:sldChg>
      <pc:sldChg chg="modSp del mod">
        <pc:chgData name="martin donohoe" userId="e511bf18e2bab176" providerId="LiveId" clId="{2713BDE6-B177-4858-A64E-FEC9FF45E1B1}" dt="2025-08-23T16:48:13.916" v="348" actId="2696"/>
        <pc:sldMkLst>
          <pc:docMk/>
          <pc:sldMk cId="0" sldId="271"/>
        </pc:sldMkLst>
      </pc:sldChg>
      <pc:sldChg chg="modSp mod">
        <pc:chgData name="martin donohoe" userId="e511bf18e2bab176" providerId="LiveId" clId="{2713BDE6-B177-4858-A64E-FEC9FF45E1B1}" dt="2025-08-23T17:00:42.232" v="649" actId="20577"/>
        <pc:sldMkLst>
          <pc:docMk/>
          <pc:sldMk cId="0" sldId="272"/>
        </pc:sldMkLst>
        <pc:spChg chg="mod">
          <ac:chgData name="martin donohoe" userId="e511bf18e2bab176" providerId="LiveId" clId="{2713BDE6-B177-4858-A64E-FEC9FF45E1B1}" dt="2025-08-23T16:54:54.836" v="483" actId="20577"/>
          <ac:spMkLst>
            <pc:docMk/>
            <pc:sldMk cId="0" sldId="272"/>
            <ac:spMk id="25602" creationId="{7C9C1D4A-05E6-9CEF-28BB-E15B1903D15C}"/>
          </ac:spMkLst>
        </pc:spChg>
        <pc:spChg chg="mod">
          <ac:chgData name="martin donohoe" userId="e511bf18e2bab176" providerId="LiveId" clId="{2713BDE6-B177-4858-A64E-FEC9FF45E1B1}" dt="2025-08-23T17:00:42.232" v="649" actId="20577"/>
          <ac:spMkLst>
            <pc:docMk/>
            <pc:sldMk cId="0" sldId="272"/>
            <ac:spMk id="25603" creationId="{8B52401D-4E7C-56D2-61D5-0E36DB0B005B}"/>
          </ac:spMkLst>
        </pc:spChg>
      </pc:sldChg>
      <pc:sldChg chg="modSp mod">
        <pc:chgData name="martin donohoe" userId="e511bf18e2bab176" providerId="LiveId" clId="{2713BDE6-B177-4858-A64E-FEC9FF45E1B1}" dt="2025-08-23T17:01:53.679" v="686" actId="20577"/>
        <pc:sldMkLst>
          <pc:docMk/>
          <pc:sldMk cId="0" sldId="273"/>
        </pc:sldMkLst>
        <pc:spChg chg="mod">
          <ac:chgData name="martin donohoe" userId="e511bf18e2bab176" providerId="LiveId" clId="{2713BDE6-B177-4858-A64E-FEC9FF45E1B1}" dt="2025-08-23T17:01:53.679" v="686" actId="20577"/>
          <ac:spMkLst>
            <pc:docMk/>
            <pc:sldMk cId="0" sldId="273"/>
            <ac:spMk id="46083" creationId="{8ED8908A-062A-3A0F-6976-306747469A8B}"/>
          </ac:spMkLst>
        </pc:spChg>
      </pc:sldChg>
      <pc:sldChg chg="modSp del mod">
        <pc:chgData name="martin donohoe" userId="e511bf18e2bab176" providerId="LiveId" clId="{2713BDE6-B177-4858-A64E-FEC9FF45E1B1}" dt="2025-08-23T17:18:47.568" v="996" actId="2696"/>
        <pc:sldMkLst>
          <pc:docMk/>
          <pc:sldMk cId="0" sldId="277"/>
        </pc:sldMkLst>
      </pc:sldChg>
      <pc:sldChg chg="modSp add del mod">
        <pc:chgData name="martin donohoe" userId="e511bf18e2bab176" providerId="LiveId" clId="{2713BDE6-B177-4858-A64E-FEC9FF45E1B1}" dt="2025-08-23T17:20:55.178" v="1009" actId="2696"/>
        <pc:sldMkLst>
          <pc:docMk/>
          <pc:sldMk cId="43607096" sldId="277"/>
        </pc:sldMkLst>
      </pc:sldChg>
      <pc:sldChg chg="del">
        <pc:chgData name="martin donohoe" userId="e511bf18e2bab176" providerId="LiveId" clId="{2713BDE6-B177-4858-A64E-FEC9FF45E1B1}" dt="2025-08-23T17:22:36.698" v="1015" actId="2696"/>
        <pc:sldMkLst>
          <pc:docMk/>
          <pc:sldMk cId="0" sldId="278"/>
        </pc:sldMkLst>
      </pc:sldChg>
      <pc:sldChg chg="modSp mod">
        <pc:chgData name="martin donohoe" userId="e511bf18e2bab176" providerId="LiveId" clId="{2713BDE6-B177-4858-A64E-FEC9FF45E1B1}" dt="2025-08-23T16:47:24.833" v="343" actId="6549"/>
        <pc:sldMkLst>
          <pc:docMk/>
          <pc:sldMk cId="0" sldId="282"/>
        </pc:sldMkLst>
        <pc:spChg chg="mod">
          <ac:chgData name="martin donohoe" userId="e511bf18e2bab176" providerId="LiveId" clId="{2713BDE6-B177-4858-A64E-FEC9FF45E1B1}" dt="2025-08-23T16:47:24.833" v="343" actId="6549"/>
          <ac:spMkLst>
            <pc:docMk/>
            <pc:sldMk cId="0" sldId="282"/>
            <ac:spMk id="9219" creationId="{32A0FC4C-40FC-9270-19AD-82EEFC59F05B}"/>
          </ac:spMkLst>
        </pc:spChg>
      </pc:sldChg>
      <pc:sldChg chg="modSp del mod">
        <pc:chgData name="martin donohoe" userId="e511bf18e2bab176" providerId="LiveId" clId="{2713BDE6-B177-4858-A64E-FEC9FF45E1B1}" dt="2025-08-25T16:00:42.824" v="2152" actId="2696"/>
        <pc:sldMkLst>
          <pc:docMk/>
          <pc:sldMk cId="0" sldId="283"/>
        </pc:sldMkLst>
      </pc:sldChg>
      <pc:sldChg chg="modSp mod">
        <pc:chgData name="martin donohoe" userId="e511bf18e2bab176" providerId="LiveId" clId="{2713BDE6-B177-4858-A64E-FEC9FF45E1B1}" dt="2025-08-25T17:19:10.637" v="2197" actId="255"/>
        <pc:sldMkLst>
          <pc:docMk/>
          <pc:sldMk cId="0" sldId="289"/>
        </pc:sldMkLst>
        <pc:spChg chg="mod">
          <ac:chgData name="martin donohoe" userId="e511bf18e2bab176" providerId="LiveId" clId="{2713BDE6-B177-4858-A64E-FEC9FF45E1B1}" dt="2025-08-25T17:19:10.637" v="2197" actId="255"/>
          <ac:spMkLst>
            <pc:docMk/>
            <pc:sldMk cId="0" sldId="289"/>
            <ac:spMk id="69635" creationId="{DFADA04C-B8C1-A26C-2C34-4AFF230E9819}"/>
          </ac:spMkLst>
        </pc:spChg>
      </pc:sldChg>
      <pc:sldChg chg="modSp mod">
        <pc:chgData name="martin donohoe" userId="e511bf18e2bab176" providerId="LiveId" clId="{2713BDE6-B177-4858-A64E-FEC9FF45E1B1}" dt="2025-08-23T16:59:43.456" v="639" actId="20577"/>
        <pc:sldMkLst>
          <pc:docMk/>
          <pc:sldMk cId="0" sldId="291"/>
        </pc:sldMkLst>
        <pc:spChg chg="mod">
          <ac:chgData name="martin donohoe" userId="e511bf18e2bab176" providerId="LiveId" clId="{2713BDE6-B177-4858-A64E-FEC9FF45E1B1}" dt="2025-08-23T16:59:43.456" v="639" actId="20577"/>
          <ac:spMkLst>
            <pc:docMk/>
            <pc:sldMk cId="0" sldId="291"/>
            <ac:spMk id="36867" creationId="{E17CE77D-AAFA-B7DE-CFB6-7A51AE9EC8A1}"/>
          </ac:spMkLst>
        </pc:spChg>
      </pc:sldChg>
      <pc:sldChg chg="modSp del mod">
        <pc:chgData name="martin donohoe" userId="e511bf18e2bab176" providerId="LiveId" clId="{2713BDE6-B177-4858-A64E-FEC9FF45E1B1}" dt="2025-08-23T17:14:59.377" v="972" actId="2696"/>
        <pc:sldMkLst>
          <pc:docMk/>
          <pc:sldMk cId="0" sldId="294"/>
        </pc:sldMkLst>
      </pc:sldChg>
      <pc:sldChg chg="modSp mod ord">
        <pc:chgData name="martin donohoe" userId="e511bf18e2bab176" providerId="LiveId" clId="{2713BDE6-B177-4858-A64E-FEC9FF45E1B1}" dt="2025-08-23T17:38:58.923" v="1443" actId="255"/>
        <pc:sldMkLst>
          <pc:docMk/>
          <pc:sldMk cId="0" sldId="297"/>
        </pc:sldMkLst>
        <pc:spChg chg="mod">
          <ac:chgData name="martin donohoe" userId="e511bf18e2bab176" providerId="LiveId" clId="{2713BDE6-B177-4858-A64E-FEC9FF45E1B1}" dt="2025-08-23T17:38:58.923" v="1443" actId="255"/>
          <ac:spMkLst>
            <pc:docMk/>
            <pc:sldMk cId="0" sldId="297"/>
            <ac:spMk id="5122" creationId="{793721E5-3734-4769-BDFB-9564D5F5A5A9}"/>
          </ac:spMkLst>
        </pc:spChg>
      </pc:sldChg>
      <pc:sldChg chg="modSp mod">
        <pc:chgData name="martin donohoe" userId="e511bf18e2bab176" providerId="LiveId" clId="{2713BDE6-B177-4858-A64E-FEC9FF45E1B1}" dt="2025-08-25T17:21:49.559" v="2234" actId="255"/>
        <pc:sldMkLst>
          <pc:docMk/>
          <pc:sldMk cId="0" sldId="301"/>
        </pc:sldMkLst>
        <pc:spChg chg="mod">
          <ac:chgData name="martin donohoe" userId="e511bf18e2bab176" providerId="LiveId" clId="{2713BDE6-B177-4858-A64E-FEC9FF45E1B1}" dt="2025-08-25T17:21:49.559" v="2234" actId="255"/>
          <ac:spMkLst>
            <pc:docMk/>
            <pc:sldMk cId="0" sldId="301"/>
            <ac:spMk id="77827" creationId="{85EE352D-FA49-2FAB-4C50-5D4BF2EB0C4E}"/>
          </ac:spMkLst>
        </pc:spChg>
      </pc:sldChg>
      <pc:sldChg chg="modSp mod">
        <pc:chgData name="martin donohoe" userId="e511bf18e2bab176" providerId="LiveId" clId="{2713BDE6-B177-4858-A64E-FEC9FF45E1B1}" dt="2025-08-23T17:42:38.490" v="1529" actId="5793"/>
        <pc:sldMkLst>
          <pc:docMk/>
          <pc:sldMk cId="0" sldId="302"/>
        </pc:sldMkLst>
        <pc:spChg chg="mod">
          <ac:chgData name="martin donohoe" userId="e511bf18e2bab176" providerId="LiveId" clId="{2713BDE6-B177-4858-A64E-FEC9FF45E1B1}" dt="2025-08-23T17:42:38.490" v="1529" actId="5793"/>
          <ac:spMkLst>
            <pc:docMk/>
            <pc:sldMk cId="0" sldId="302"/>
            <ac:spMk id="16387" creationId="{B0E0B4D7-9A11-0D45-15A4-A5CD7FEAC482}"/>
          </ac:spMkLst>
        </pc:spChg>
      </pc:sldChg>
      <pc:sldChg chg="modSp mod ord">
        <pc:chgData name="martin donohoe" userId="e511bf18e2bab176" providerId="LiveId" clId="{2713BDE6-B177-4858-A64E-FEC9FF45E1B1}" dt="2025-08-25T17:21:57.020" v="2235" actId="255"/>
        <pc:sldMkLst>
          <pc:docMk/>
          <pc:sldMk cId="0" sldId="316"/>
        </pc:sldMkLst>
        <pc:spChg chg="mod">
          <ac:chgData name="martin donohoe" userId="e511bf18e2bab176" providerId="LiveId" clId="{2713BDE6-B177-4858-A64E-FEC9FF45E1B1}" dt="2025-08-25T17:21:57.020" v="2235" actId="255"/>
          <ac:spMkLst>
            <pc:docMk/>
            <pc:sldMk cId="0" sldId="316"/>
            <ac:spMk id="84995" creationId="{889A690F-7FA6-9DD3-5C81-CA44E377B3B3}"/>
          </ac:spMkLst>
        </pc:spChg>
      </pc:sldChg>
      <pc:sldChg chg="modSp">
        <pc:chgData name="martin donohoe" userId="e511bf18e2bab176" providerId="LiveId" clId="{2713BDE6-B177-4858-A64E-FEC9FF45E1B1}" dt="2025-08-23T16:52:33.486" v="383" actId="14100"/>
        <pc:sldMkLst>
          <pc:docMk/>
          <pc:sldMk cId="0" sldId="319"/>
        </pc:sldMkLst>
        <pc:picChg chg="mod">
          <ac:chgData name="martin donohoe" userId="e511bf18e2bab176" providerId="LiveId" clId="{2713BDE6-B177-4858-A64E-FEC9FF45E1B1}" dt="2025-08-23T16:52:33.486" v="383" actId="14100"/>
          <ac:picMkLst>
            <pc:docMk/>
            <pc:sldMk cId="0" sldId="319"/>
            <ac:picMk id="24580" creationId="{07F24745-FCB5-FBE5-057F-010DACA40816}"/>
          </ac:picMkLst>
        </pc:picChg>
      </pc:sldChg>
      <pc:sldChg chg="modSp mod ord">
        <pc:chgData name="martin donohoe" userId="e511bf18e2bab176" providerId="LiveId" clId="{2713BDE6-B177-4858-A64E-FEC9FF45E1B1}" dt="2025-08-25T17:21:15.653" v="2229" actId="21"/>
        <pc:sldMkLst>
          <pc:docMk/>
          <pc:sldMk cId="0" sldId="322"/>
        </pc:sldMkLst>
        <pc:spChg chg="mod">
          <ac:chgData name="martin donohoe" userId="e511bf18e2bab176" providerId="LiveId" clId="{2713BDE6-B177-4858-A64E-FEC9FF45E1B1}" dt="2025-08-25T17:21:15.653" v="2229" actId="21"/>
          <ac:spMkLst>
            <pc:docMk/>
            <pc:sldMk cId="0" sldId="322"/>
            <ac:spMk id="81923" creationId="{18DE4BFC-FE1E-8C4D-F76E-B75F5562F0A8}"/>
          </ac:spMkLst>
        </pc:spChg>
      </pc:sldChg>
      <pc:sldChg chg="del">
        <pc:chgData name="martin donohoe" userId="e511bf18e2bab176" providerId="LiveId" clId="{2713BDE6-B177-4858-A64E-FEC9FF45E1B1}" dt="2025-08-23T16:54:15.958" v="438" actId="2696"/>
        <pc:sldMkLst>
          <pc:docMk/>
          <pc:sldMk cId="0" sldId="323"/>
        </pc:sldMkLst>
      </pc:sldChg>
      <pc:sldChg chg="modSp mod">
        <pc:chgData name="martin donohoe" userId="e511bf18e2bab176" providerId="LiveId" clId="{2713BDE6-B177-4858-A64E-FEC9FF45E1B1}" dt="2025-08-27T15:59:43.765" v="2286" actId="255"/>
        <pc:sldMkLst>
          <pc:docMk/>
          <pc:sldMk cId="0" sldId="330"/>
        </pc:sldMkLst>
        <pc:spChg chg="mod">
          <ac:chgData name="martin donohoe" userId="e511bf18e2bab176" providerId="LiveId" clId="{2713BDE6-B177-4858-A64E-FEC9FF45E1B1}" dt="2025-08-27T15:59:43.765" v="2286" actId="255"/>
          <ac:spMkLst>
            <pc:docMk/>
            <pc:sldMk cId="0" sldId="330"/>
            <ac:spMk id="114691" creationId="{9F78DC9F-3D6D-48D4-5E9A-6C72E1ECD1EC}"/>
          </ac:spMkLst>
        </pc:spChg>
      </pc:sldChg>
      <pc:sldChg chg="del">
        <pc:chgData name="martin donohoe" userId="e511bf18e2bab176" providerId="LiveId" clId="{2713BDE6-B177-4858-A64E-FEC9FF45E1B1}" dt="2025-08-23T17:08:42.098" v="765" actId="2696"/>
        <pc:sldMkLst>
          <pc:docMk/>
          <pc:sldMk cId="0" sldId="332"/>
        </pc:sldMkLst>
      </pc:sldChg>
      <pc:sldChg chg="modSp mod">
        <pc:chgData name="martin donohoe" userId="e511bf18e2bab176" providerId="LiveId" clId="{2713BDE6-B177-4858-A64E-FEC9FF45E1B1}" dt="2025-08-23T17:45:40.475" v="1562" actId="20577"/>
        <pc:sldMkLst>
          <pc:docMk/>
          <pc:sldMk cId="0" sldId="333"/>
        </pc:sldMkLst>
        <pc:spChg chg="mod">
          <ac:chgData name="martin donohoe" userId="e511bf18e2bab176" providerId="LiveId" clId="{2713BDE6-B177-4858-A64E-FEC9FF45E1B1}" dt="2025-08-23T17:45:40.475" v="1562" actId="20577"/>
          <ac:spMkLst>
            <pc:docMk/>
            <pc:sldMk cId="0" sldId="333"/>
            <ac:spMk id="51203" creationId="{B752293D-3B3A-FA3A-EDF3-5149DC13290E}"/>
          </ac:spMkLst>
        </pc:spChg>
      </pc:sldChg>
      <pc:sldChg chg="modSp del mod">
        <pc:chgData name="martin donohoe" userId="e511bf18e2bab176" providerId="LiveId" clId="{2713BDE6-B177-4858-A64E-FEC9FF45E1B1}" dt="2025-08-23T17:45:31.487" v="1558" actId="2696"/>
        <pc:sldMkLst>
          <pc:docMk/>
          <pc:sldMk cId="0" sldId="334"/>
        </pc:sldMkLst>
      </pc:sldChg>
      <pc:sldChg chg="modSp mod">
        <pc:chgData name="martin donohoe" userId="e511bf18e2bab176" providerId="LiveId" clId="{2713BDE6-B177-4858-A64E-FEC9FF45E1B1}" dt="2025-08-23T17:08:13.502" v="761" actId="20577"/>
        <pc:sldMkLst>
          <pc:docMk/>
          <pc:sldMk cId="0" sldId="335"/>
        </pc:sldMkLst>
        <pc:spChg chg="mod">
          <ac:chgData name="martin donohoe" userId="e511bf18e2bab176" providerId="LiveId" clId="{2713BDE6-B177-4858-A64E-FEC9FF45E1B1}" dt="2025-08-23T17:08:13.502" v="761" actId="20577"/>
          <ac:spMkLst>
            <pc:docMk/>
            <pc:sldMk cId="0" sldId="335"/>
            <ac:spMk id="53251" creationId="{CAF83D7C-B103-EB07-E252-56882D698645}"/>
          </ac:spMkLst>
        </pc:spChg>
      </pc:sldChg>
      <pc:sldChg chg="modSp mod">
        <pc:chgData name="martin donohoe" userId="e511bf18e2bab176" providerId="LiveId" clId="{2713BDE6-B177-4858-A64E-FEC9FF45E1B1}" dt="2025-08-23T17:46:22.055" v="1571" actId="20577"/>
        <pc:sldMkLst>
          <pc:docMk/>
          <pc:sldMk cId="0" sldId="336"/>
        </pc:sldMkLst>
        <pc:spChg chg="mod">
          <ac:chgData name="martin donohoe" userId="e511bf18e2bab176" providerId="LiveId" clId="{2713BDE6-B177-4858-A64E-FEC9FF45E1B1}" dt="2025-08-23T17:46:22.055" v="1571" actId="20577"/>
          <ac:spMkLst>
            <pc:docMk/>
            <pc:sldMk cId="0" sldId="336"/>
            <ac:spMk id="54275" creationId="{F974D05A-62D2-E2FE-C086-C890E68ABC4B}"/>
          </ac:spMkLst>
        </pc:spChg>
      </pc:sldChg>
      <pc:sldChg chg="modSp del mod">
        <pc:chgData name="martin donohoe" userId="e511bf18e2bab176" providerId="LiveId" clId="{2713BDE6-B177-4858-A64E-FEC9FF45E1B1}" dt="2025-08-23T17:46:10.430" v="1564" actId="2696"/>
        <pc:sldMkLst>
          <pc:docMk/>
          <pc:sldMk cId="0" sldId="337"/>
        </pc:sldMkLst>
      </pc:sldChg>
      <pc:sldChg chg="modSp del mod">
        <pc:chgData name="martin donohoe" userId="e511bf18e2bab176" providerId="LiveId" clId="{2713BDE6-B177-4858-A64E-FEC9FF45E1B1}" dt="2025-08-23T17:18:47.568" v="996" actId="2696"/>
        <pc:sldMkLst>
          <pc:docMk/>
          <pc:sldMk cId="0" sldId="339"/>
        </pc:sldMkLst>
      </pc:sldChg>
      <pc:sldChg chg="add del">
        <pc:chgData name="martin donohoe" userId="e511bf18e2bab176" providerId="LiveId" clId="{2713BDE6-B177-4858-A64E-FEC9FF45E1B1}" dt="2025-08-23T17:30:22.541" v="1240" actId="2696"/>
        <pc:sldMkLst>
          <pc:docMk/>
          <pc:sldMk cId="3766323611" sldId="339"/>
        </pc:sldMkLst>
      </pc:sldChg>
      <pc:sldChg chg="del ord">
        <pc:chgData name="martin donohoe" userId="e511bf18e2bab176" providerId="LiveId" clId="{2713BDE6-B177-4858-A64E-FEC9FF45E1B1}" dt="2025-08-25T16:03:59.202" v="2190" actId="2696"/>
        <pc:sldMkLst>
          <pc:docMk/>
          <pc:sldMk cId="0" sldId="340"/>
        </pc:sldMkLst>
      </pc:sldChg>
      <pc:sldChg chg="add">
        <pc:chgData name="martin donohoe" userId="e511bf18e2bab176" providerId="LiveId" clId="{2713BDE6-B177-4858-A64E-FEC9FF45E1B1}" dt="2025-08-25T16:04:06.878" v="2191"/>
        <pc:sldMkLst>
          <pc:docMk/>
          <pc:sldMk cId="1902160198" sldId="340"/>
        </pc:sldMkLst>
      </pc:sldChg>
      <pc:sldChg chg="modSp mod">
        <pc:chgData name="martin donohoe" userId="e511bf18e2bab176" providerId="LiveId" clId="{2713BDE6-B177-4858-A64E-FEC9FF45E1B1}" dt="2025-08-23T17:12:28.108" v="903" actId="20577"/>
        <pc:sldMkLst>
          <pc:docMk/>
          <pc:sldMk cId="0" sldId="343"/>
        </pc:sldMkLst>
        <pc:spChg chg="mod">
          <ac:chgData name="martin donohoe" userId="e511bf18e2bab176" providerId="LiveId" clId="{2713BDE6-B177-4858-A64E-FEC9FF45E1B1}" dt="2025-08-23T17:12:28.108" v="903" actId="20577"/>
          <ac:spMkLst>
            <pc:docMk/>
            <pc:sldMk cId="0" sldId="343"/>
            <ac:spMk id="63491" creationId="{19460905-FF70-2662-78C3-F7BD86E681C2}"/>
          </ac:spMkLst>
        </pc:spChg>
      </pc:sldChg>
      <pc:sldChg chg="modSp mod">
        <pc:chgData name="martin donohoe" userId="e511bf18e2bab176" providerId="LiveId" clId="{2713BDE6-B177-4858-A64E-FEC9FF45E1B1}" dt="2025-08-23T17:47:05.900" v="1573" actId="255"/>
        <pc:sldMkLst>
          <pc:docMk/>
          <pc:sldMk cId="0" sldId="345"/>
        </pc:sldMkLst>
        <pc:spChg chg="mod">
          <ac:chgData name="martin donohoe" userId="e511bf18e2bab176" providerId="LiveId" clId="{2713BDE6-B177-4858-A64E-FEC9FF45E1B1}" dt="2025-08-23T17:47:05.900" v="1573" actId="255"/>
          <ac:spMkLst>
            <pc:docMk/>
            <pc:sldMk cId="0" sldId="345"/>
            <ac:spMk id="61443" creationId="{D6E7269A-5A7F-8F04-F2B1-E37E7942FD5B}"/>
          </ac:spMkLst>
        </pc:spChg>
      </pc:sldChg>
      <pc:sldChg chg="del">
        <pc:chgData name="martin donohoe" userId="e511bf18e2bab176" providerId="LiveId" clId="{2713BDE6-B177-4858-A64E-FEC9FF45E1B1}" dt="2025-08-23T17:08:49.667" v="766" actId="2696"/>
        <pc:sldMkLst>
          <pc:docMk/>
          <pc:sldMk cId="0" sldId="346"/>
        </pc:sldMkLst>
      </pc:sldChg>
      <pc:sldChg chg="modSp del mod">
        <pc:chgData name="martin donohoe" userId="e511bf18e2bab176" providerId="LiveId" clId="{2713BDE6-B177-4858-A64E-FEC9FF45E1B1}" dt="2025-08-23T17:00:14.043" v="644" actId="2696"/>
        <pc:sldMkLst>
          <pc:docMk/>
          <pc:sldMk cId="0" sldId="347"/>
        </pc:sldMkLst>
      </pc:sldChg>
      <pc:sldChg chg="del">
        <pc:chgData name="martin donohoe" userId="e511bf18e2bab176" providerId="LiveId" clId="{2713BDE6-B177-4858-A64E-FEC9FF45E1B1}" dt="2025-08-23T16:51:57.714" v="378" actId="2696"/>
        <pc:sldMkLst>
          <pc:docMk/>
          <pc:sldMk cId="0" sldId="348"/>
        </pc:sldMkLst>
      </pc:sldChg>
      <pc:sldChg chg="modSp del mod">
        <pc:chgData name="martin donohoe" userId="e511bf18e2bab176" providerId="LiveId" clId="{2713BDE6-B177-4858-A64E-FEC9FF45E1B1}" dt="2025-08-23T17:31:53.546" v="1255" actId="2696"/>
        <pc:sldMkLst>
          <pc:docMk/>
          <pc:sldMk cId="0" sldId="349"/>
        </pc:sldMkLst>
      </pc:sldChg>
      <pc:sldChg chg="del">
        <pc:chgData name="martin donohoe" userId="e511bf18e2bab176" providerId="LiveId" clId="{2713BDE6-B177-4858-A64E-FEC9FF45E1B1}" dt="2025-08-23T17:01:03.276" v="651" actId="2696"/>
        <pc:sldMkLst>
          <pc:docMk/>
          <pc:sldMk cId="0" sldId="350"/>
        </pc:sldMkLst>
      </pc:sldChg>
      <pc:sldChg chg="modSp mod">
        <pc:chgData name="martin donohoe" userId="e511bf18e2bab176" providerId="LiveId" clId="{2713BDE6-B177-4858-A64E-FEC9FF45E1B1}" dt="2025-08-25T16:01:53.227" v="2185" actId="255"/>
        <pc:sldMkLst>
          <pc:docMk/>
          <pc:sldMk cId="0" sldId="351"/>
        </pc:sldMkLst>
        <pc:spChg chg="mod">
          <ac:chgData name="martin donohoe" userId="e511bf18e2bab176" providerId="LiveId" clId="{2713BDE6-B177-4858-A64E-FEC9FF45E1B1}" dt="2025-08-25T15:57:52.761" v="2148" actId="6549"/>
          <ac:spMkLst>
            <pc:docMk/>
            <pc:sldMk cId="0" sldId="351"/>
            <ac:spMk id="50178" creationId="{041584E8-A316-91C2-AD48-12D3281B1C0F}"/>
          </ac:spMkLst>
        </pc:spChg>
        <pc:spChg chg="mod">
          <ac:chgData name="martin donohoe" userId="e511bf18e2bab176" providerId="LiveId" clId="{2713BDE6-B177-4858-A64E-FEC9FF45E1B1}" dt="2025-08-25T16:01:53.227" v="2185" actId="255"/>
          <ac:spMkLst>
            <pc:docMk/>
            <pc:sldMk cId="0" sldId="351"/>
            <ac:spMk id="50179" creationId="{AB7FBFCE-F89A-9236-5AFD-1881A5B7BE49}"/>
          </ac:spMkLst>
        </pc:spChg>
      </pc:sldChg>
      <pc:sldChg chg="modSp del mod">
        <pc:chgData name="martin donohoe" userId="e511bf18e2bab176" providerId="LiveId" clId="{2713BDE6-B177-4858-A64E-FEC9FF45E1B1}" dt="2025-08-23T16:40:42.266" v="72" actId="2696"/>
        <pc:sldMkLst>
          <pc:docMk/>
          <pc:sldMk cId="0" sldId="352"/>
        </pc:sldMkLst>
      </pc:sldChg>
      <pc:sldChg chg="modSp mod ord">
        <pc:chgData name="martin donohoe" userId="e511bf18e2bab176" providerId="LiveId" clId="{2713BDE6-B177-4858-A64E-FEC9FF45E1B1}" dt="2025-08-25T17:22:47.065" v="2280" actId="20577"/>
        <pc:sldMkLst>
          <pc:docMk/>
          <pc:sldMk cId="0" sldId="356"/>
        </pc:sldMkLst>
        <pc:spChg chg="mod">
          <ac:chgData name="martin donohoe" userId="e511bf18e2bab176" providerId="LiveId" clId="{2713BDE6-B177-4858-A64E-FEC9FF45E1B1}" dt="2025-08-25T17:22:12.552" v="2247" actId="20577"/>
          <ac:spMkLst>
            <pc:docMk/>
            <pc:sldMk cId="0" sldId="356"/>
            <ac:spMk id="87042" creationId="{E9D25CEB-E8E1-6810-B776-2906F3B22FA6}"/>
          </ac:spMkLst>
        </pc:spChg>
        <pc:spChg chg="mod">
          <ac:chgData name="martin donohoe" userId="e511bf18e2bab176" providerId="LiveId" clId="{2713BDE6-B177-4858-A64E-FEC9FF45E1B1}" dt="2025-08-25T17:22:47.065" v="2280" actId="20577"/>
          <ac:spMkLst>
            <pc:docMk/>
            <pc:sldMk cId="0" sldId="356"/>
            <ac:spMk id="87043" creationId="{95B5E2DC-EBCD-61F9-C459-96312065303F}"/>
          </ac:spMkLst>
        </pc:spChg>
      </pc:sldChg>
      <pc:sldChg chg="modSp del mod">
        <pc:chgData name="martin donohoe" userId="e511bf18e2bab176" providerId="LiveId" clId="{2713BDE6-B177-4858-A64E-FEC9FF45E1B1}" dt="2025-08-23T17:29:09.609" v="1220" actId="2696"/>
        <pc:sldMkLst>
          <pc:docMk/>
          <pc:sldMk cId="0" sldId="360"/>
        </pc:sldMkLst>
      </pc:sldChg>
      <pc:sldChg chg="modSp mod">
        <pc:chgData name="martin donohoe" userId="e511bf18e2bab176" providerId="LiveId" clId="{2713BDE6-B177-4858-A64E-FEC9FF45E1B1}" dt="2025-08-25T15:57:19.012" v="2147" actId="255"/>
        <pc:sldMkLst>
          <pc:docMk/>
          <pc:sldMk cId="0" sldId="361"/>
        </pc:sldMkLst>
        <pc:spChg chg="mod">
          <ac:chgData name="martin donohoe" userId="e511bf18e2bab176" providerId="LiveId" clId="{2713BDE6-B177-4858-A64E-FEC9FF45E1B1}" dt="2025-08-25T15:57:19.012" v="2147" actId="255"/>
          <ac:spMkLst>
            <pc:docMk/>
            <pc:sldMk cId="0" sldId="361"/>
            <ac:spMk id="32771" creationId="{3A2AA77E-AA54-C447-6A96-335241B1DCAF}"/>
          </ac:spMkLst>
        </pc:spChg>
      </pc:sldChg>
      <pc:sldChg chg="modSp del mod">
        <pc:chgData name="martin donohoe" userId="e511bf18e2bab176" providerId="LiveId" clId="{2713BDE6-B177-4858-A64E-FEC9FF45E1B1}" dt="2025-08-23T16:56:57.764" v="559" actId="2696"/>
        <pc:sldMkLst>
          <pc:docMk/>
          <pc:sldMk cId="0" sldId="363"/>
        </pc:sldMkLst>
      </pc:sldChg>
      <pc:sldChg chg="modSp mod">
        <pc:chgData name="martin donohoe" userId="e511bf18e2bab176" providerId="LiveId" clId="{2713BDE6-B177-4858-A64E-FEC9FF45E1B1}" dt="2025-08-23T17:35:23.768" v="1332" actId="20577"/>
        <pc:sldMkLst>
          <pc:docMk/>
          <pc:sldMk cId="0" sldId="364"/>
        </pc:sldMkLst>
        <pc:spChg chg="mod">
          <ac:chgData name="martin donohoe" userId="e511bf18e2bab176" providerId="LiveId" clId="{2713BDE6-B177-4858-A64E-FEC9FF45E1B1}" dt="2025-08-23T17:35:23.768" v="1332" actId="20577"/>
          <ac:spMkLst>
            <pc:docMk/>
            <pc:sldMk cId="0" sldId="364"/>
            <ac:spMk id="117763" creationId="{C28035A8-8CD5-6D08-3EC7-BD1F9F85194F}"/>
          </ac:spMkLst>
        </pc:spChg>
      </pc:sldChg>
      <pc:sldChg chg="del">
        <pc:chgData name="martin donohoe" userId="e511bf18e2bab176" providerId="LiveId" clId="{2713BDE6-B177-4858-A64E-FEC9FF45E1B1}" dt="2025-08-23T17:23:24.623" v="1016" actId="2696"/>
        <pc:sldMkLst>
          <pc:docMk/>
          <pc:sldMk cId="0" sldId="367"/>
        </pc:sldMkLst>
      </pc:sldChg>
      <pc:sldChg chg="modSp add mod">
        <pc:chgData name="martin donohoe" userId="e511bf18e2bab176" providerId="LiveId" clId="{2713BDE6-B177-4858-A64E-FEC9FF45E1B1}" dt="2025-08-23T17:36:16.301" v="1338" actId="255"/>
        <pc:sldMkLst>
          <pc:docMk/>
          <pc:sldMk cId="47568935" sldId="367"/>
        </pc:sldMkLst>
        <pc:spChg chg="mod">
          <ac:chgData name="martin donohoe" userId="e511bf18e2bab176" providerId="LiveId" clId="{2713BDE6-B177-4858-A64E-FEC9FF45E1B1}" dt="2025-08-23T17:36:16.301" v="1338" actId="255"/>
          <ac:spMkLst>
            <pc:docMk/>
            <pc:sldMk cId="47568935" sldId="367"/>
            <ac:spMk id="137219" creationId="{77311CDA-C48A-C0D9-BECF-0A7FB61937D1}"/>
          </ac:spMkLst>
        </pc:spChg>
      </pc:sldChg>
      <pc:sldChg chg="del">
        <pc:chgData name="martin donohoe" userId="e511bf18e2bab176" providerId="LiveId" clId="{2713BDE6-B177-4858-A64E-FEC9FF45E1B1}" dt="2025-08-23T17:20:14.853" v="1002" actId="2696"/>
        <pc:sldMkLst>
          <pc:docMk/>
          <pc:sldMk cId="0" sldId="368"/>
        </pc:sldMkLst>
      </pc:sldChg>
      <pc:sldChg chg="del">
        <pc:chgData name="martin donohoe" userId="e511bf18e2bab176" providerId="LiveId" clId="{2713BDE6-B177-4858-A64E-FEC9FF45E1B1}" dt="2025-08-23T16:59:51.971" v="640" actId="2696"/>
        <pc:sldMkLst>
          <pc:docMk/>
          <pc:sldMk cId="0" sldId="369"/>
        </pc:sldMkLst>
      </pc:sldChg>
      <pc:sldChg chg="del">
        <pc:chgData name="martin donohoe" userId="e511bf18e2bab176" providerId="LiveId" clId="{2713BDE6-B177-4858-A64E-FEC9FF45E1B1}" dt="2025-08-23T16:59:56.429" v="641" actId="2696"/>
        <pc:sldMkLst>
          <pc:docMk/>
          <pc:sldMk cId="0" sldId="370"/>
        </pc:sldMkLst>
      </pc:sldChg>
      <pc:sldChg chg="del">
        <pc:chgData name="martin donohoe" userId="e511bf18e2bab176" providerId="LiveId" clId="{2713BDE6-B177-4858-A64E-FEC9FF45E1B1}" dt="2025-08-23T16:55:17.589" v="517" actId="2696"/>
        <pc:sldMkLst>
          <pc:docMk/>
          <pc:sldMk cId="0" sldId="372"/>
        </pc:sldMkLst>
      </pc:sldChg>
      <pc:sldChg chg="modSp mod">
        <pc:chgData name="martin donohoe" userId="e511bf18e2bab176" providerId="LiveId" clId="{2713BDE6-B177-4858-A64E-FEC9FF45E1B1}" dt="2025-08-23T17:09:33.911" v="771" actId="20577"/>
        <pc:sldMkLst>
          <pc:docMk/>
          <pc:sldMk cId="0" sldId="373"/>
        </pc:sldMkLst>
        <pc:spChg chg="mod">
          <ac:chgData name="martin donohoe" userId="e511bf18e2bab176" providerId="LiveId" clId="{2713BDE6-B177-4858-A64E-FEC9FF45E1B1}" dt="2025-08-23T17:09:33.911" v="771" actId="20577"/>
          <ac:spMkLst>
            <pc:docMk/>
            <pc:sldMk cId="0" sldId="373"/>
            <ac:spMk id="60419" creationId="{DF925992-EB96-1608-0AD6-9EC3063CE373}"/>
          </ac:spMkLst>
        </pc:spChg>
      </pc:sldChg>
      <pc:sldChg chg="modSp mod ord">
        <pc:chgData name="martin donohoe" userId="e511bf18e2bab176" providerId="LiveId" clId="{2713BDE6-B177-4858-A64E-FEC9FF45E1B1}" dt="2025-08-23T17:03:02.777" v="696"/>
        <pc:sldMkLst>
          <pc:docMk/>
          <pc:sldMk cId="0" sldId="376"/>
        </pc:sldMkLst>
        <pc:spChg chg="mod">
          <ac:chgData name="martin donohoe" userId="e511bf18e2bab176" providerId="LiveId" clId="{2713BDE6-B177-4858-A64E-FEC9FF45E1B1}" dt="2025-08-23T17:02:29.273" v="688" actId="21"/>
          <ac:spMkLst>
            <pc:docMk/>
            <pc:sldMk cId="0" sldId="376"/>
            <ac:spMk id="49155" creationId="{AE2EDBCC-479B-C436-5D74-58B6DA630D1B}"/>
          </ac:spMkLst>
        </pc:spChg>
      </pc:sldChg>
      <pc:sldChg chg="modSp mod">
        <pc:chgData name="martin donohoe" userId="e511bf18e2bab176" providerId="LiveId" clId="{2713BDE6-B177-4858-A64E-FEC9FF45E1B1}" dt="2025-08-23T17:44:51.734" v="1553" actId="255"/>
        <pc:sldMkLst>
          <pc:docMk/>
          <pc:sldMk cId="0" sldId="377"/>
        </pc:sldMkLst>
        <pc:spChg chg="mod">
          <ac:chgData name="martin donohoe" userId="e511bf18e2bab176" providerId="LiveId" clId="{2713BDE6-B177-4858-A64E-FEC9FF45E1B1}" dt="2025-08-23T17:44:51.734" v="1553" actId="255"/>
          <ac:spMkLst>
            <pc:docMk/>
            <pc:sldMk cId="0" sldId="377"/>
            <ac:spMk id="48131" creationId="{7D70A266-C85E-8F4D-1B79-3F977EA78BA3}"/>
          </ac:spMkLst>
        </pc:spChg>
      </pc:sldChg>
      <pc:sldChg chg="modSp mod">
        <pc:chgData name="martin donohoe" userId="e511bf18e2bab176" providerId="LiveId" clId="{2713BDE6-B177-4858-A64E-FEC9FF45E1B1}" dt="2025-08-23T17:35:51.058" v="1337" actId="6549"/>
        <pc:sldMkLst>
          <pc:docMk/>
          <pc:sldMk cId="0" sldId="378"/>
        </pc:sldMkLst>
        <pc:spChg chg="mod">
          <ac:chgData name="martin donohoe" userId="e511bf18e2bab176" providerId="LiveId" clId="{2713BDE6-B177-4858-A64E-FEC9FF45E1B1}" dt="2025-08-23T17:35:51.058" v="1337" actId="6549"/>
          <ac:spMkLst>
            <pc:docMk/>
            <pc:sldMk cId="0" sldId="378"/>
            <ac:spMk id="118787" creationId="{D68503EB-ADBC-56E8-E569-8B7AB0A042C9}"/>
          </ac:spMkLst>
        </pc:spChg>
      </pc:sldChg>
      <pc:sldChg chg="modSp del mod">
        <pc:chgData name="martin donohoe" userId="e511bf18e2bab176" providerId="LiveId" clId="{2713BDE6-B177-4858-A64E-FEC9FF45E1B1}" dt="2025-08-23T17:42:05.798" v="1522" actId="2696"/>
        <pc:sldMkLst>
          <pc:docMk/>
          <pc:sldMk cId="0" sldId="379"/>
        </pc:sldMkLst>
      </pc:sldChg>
      <pc:sldChg chg="modSp del mod">
        <pc:chgData name="martin donohoe" userId="e511bf18e2bab176" providerId="LiveId" clId="{2713BDE6-B177-4858-A64E-FEC9FF45E1B1}" dt="2025-08-23T16:50:56.525" v="374" actId="2696"/>
        <pc:sldMkLst>
          <pc:docMk/>
          <pc:sldMk cId="0" sldId="380"/>
        </pc:sldMkLst>
      </pc:sldChg>
      <pc:sldChg chg="del">
        <pc:chgData name="martin donohoe" userId="e511bf18e2bab176" providerId="LiveId" clId="{2713BDE6-B177-4858-A64E-FEC9FF45E1B1}" dt="2025-08-23T17:00:56.275" v="650" actId="2696"/>
        <pc:sldMkLst>
          <pc:docMk/>
          <pc:sldMk cId="0" sldId="381"/>
        </pc:sldMkLst>
      </pc:sldChg>
      <pc:sldChg chg="del">
        <pc:chgData name="martin donohoe" userId="e511bf18e2bab176" providerId="LiveId" clId="{2713BDE6-B177-4858-A64E-FEC9FF45E1B1}" dt="2025-08-23T16:54:19.539" v="439" actId="2696"/>
        <pc:sldMkLst>
          <pc:docMk/>
          <pc:sldMk cId="0" sldId="383"/>
        </pc:sldMkLst>
      </pc:sldChg>
      <pc:sldChg chg="modSp del mod ord">
        <pc:chgData name="martin donohoe" userId="e511bf18e2bab176" providerId="LiveId" clId="{2713BDE6-B177-4858-A64E-FEC9FF45E1B1}" dt="2025-08-25T14:48:15.896" v="2033" actId="2696"/>
        <pc:sldMkLst>
          <pc:docMk/>
          <pc:sldMk cId="0" sldId="399"/>
        </pc:sldMkLst>
      </pc:sldChg>
      <pc:sldChg chg="modSp mod">
        <pc:chgData name="martin donohoe" userId="e511bf18e2bab176" providerId="LiveId" clId="{2713BDE6-B177-4858-A64E-FEC9FF45E1B1}" dt="2025-08-23T17:43:21.631" v="1534" actId="255"/>
        <pc:sldMkLst>
          <pc:docMk/>
          <pc:sldMk cId="0" sldId="400"/>
        </pc:sldMkLst>
        <pc:spChg chg="mod">
          <ac:chgData name="martin donohoe" userId="e511bf18e2bab176" providerId="LiveId" clId="{2713BDE6-B177-4858-A64E-FEC9FF45E1B1}" dt="2025-08-23T17:43:21.631" v="1534" actId="255"/>
          <ac:spMkLst>
            <pc:docMk/>
            <pc:sldMk cId="0" sldId="400"/>
            <ac:spMk id="22531" creationId="{DA694C9E-86E1-9953-11BC-8E932A66D3BE}"/>
          </ac:spMkLst>
        </pc:spChg>
      </pc:sldChg>
      <pc:sldChg chg="modSp mod">
        <pc:chgData name="martin donohoe" userId="e511bf18e2bab176" providerId="LiveId" clId="{2713BDE6-B177-4858-A64E-FEC9FF45E1B1}" dt="2025-08-23T17:41:20.593" v="1518" actId="20577"/>
        <pc:sldMkLst>
          <pc:docMk/>
          <pc:sldMk cId="0" sldId="401"/>
        </pc:sldMkLst>
        <pc:spChg chg="mod">
          <ac:chgData name="martin donohoe" userId="e511bf18e2bab176" providerId="LiveId" clId="{2713BDE6-B177-4858-A64E-FEC9FF45E1B1}" dt="2025-08-23T17:41:20.593" v="1518" actId="20577"/>
          <ac:spMkLst>
            <pc:docMk/>
            <pc:sldMk cId="0" sldId="401"/>
            <ac:spMk id="11267" creationId="{8B7858AD-E398-1087-C766-7F124A90FF41}"/>
          </ac:spMkLst>
        </pc:spChg>
      </pc:sldChg>
      <pc:sldChg chg="modSp del mod">
        <pc:chgData name="martin donohoe" userId="e511bf18e2bab176" providerId="LiveId" clId="{2713BDE6-B177-4858-A64E-FEC9FF45E1B1}" dt="2025-08-25T16:03:13.297" v="2188" actId="2696"/>
        <pc:sldMkLst>
          <pc:docMk/>
          <pc:sldMk cId="0" sldId="403"/>
        </pc:sldMkLst>
      </pc:sldChg>
      <pc:sldChg chg="add">
        <pc:chgData name="martin donohoe" userId="e511bf18e2bab176" providerId="LiveId" clId="{2713BDE6-B177-4858-A64E-FEC9FF45E1B1}" dt="2025-08-25T16:03:25.892" v="2189"/>
        <pc:sldMkLst>
          <pc:docMk/>
          <pc:sldMk cId="1962723359" sldId="403"/>
        </pc:sldMkLst>
      </pc:sldChg>
      <pc:sldChg chg="addSp delSp modSp del mod">
        <pc:chgData name="martin donohoe" userId="e511bf18e2bab176" providerId="LiveId" clId="{2713BDE6-B177-4858-A64E-FEC9FF45E1B1}" dt="2025-08-25T16:03:13.297" v="2188" actId="2696"/>
        <pc:sldMkLst>
          <pc:docMk/>
          <pc:sldMk cId="0" sldId="404"/>
        </pc:sldMkLst>
      </pc:sldChg>
      <pc:sldChg chg="add">
        <pc:chgData name="martin donohoe" userId="e511bf18e2bab176" providerId="LiveId" clId="{2713BDE6-B177-4858-A64E-FEC9FF45E1B1}" dt="2025-08-25T16:03:25.892" v="2189"/>
        <pc:sldMkLst>
          <pc:docMk/>
          <pc:sldMk cId="337767396" sldId="404"/>
        </pc:sldMkLst>
      </pc:sldChg>
      <pc:sldChg chg="modSp mod">
        <pc:chgData name="martin donohoe" userId="e511bf18e2bab176" providerId="LiveId" clId="{2713BDE6-B177-4858-A64E-FEC9FF45E1B1}" dt="2025-08-23T17:13:07.511" v="904" actId="6549"/>
        <pc:sldMkLst>
          <pc:docMk/>
          <pc:sldMk cId="0" sldId="407"/>
        </pc:sldMkLst>
        <pc:spChg chg="mod">
          <ac:chgData name="martin donohoe" userId="e511bf18e2bab176" providerId="LiveId" clId="{2713BDE6-B177-4858-A64E-FEC9FF45E1B1}" dt="2025-08-23T17:13:07.511" v="904" actId="6549"/>
          <ac:spMkLst>
            <pc:docMk/>
            <pc:sldMk cId="0" sldId="407"/>
            <ac:spMk id="68611" creationId="{C4F9057B-B19E-BF10-67EA-B60A894F2E8A}"/>
          </ac:spMkLst>
        </pc:spChg>
      </pc:sldChg>
      <pc:sldChg chg="modSp mod">
        <pc:chgData name="martin donohoe" userId="e511bf18e2bab176" providerId="LiveId" clId="{2713BDE6-B177-4858-A64E-FEC9FF45E1B1}" dt="2025-08-23T17:42:49.635" v="1530" actId="255"/>
        <pc:sldMkLst>
          <pc:docMk/>
          <pc:sldMk cId="0" sldId="409"/>
        </pc:sldMkLst>
        <pc:spChg chg="mod">
          <ac:chgData name="martin donohoe" userId="e511bf18e2bab176" providerId="LiveId" clId="{2713BDE6-B177-4858-A64E-FEC9FF45E1B1}" dt="2025-08-23T17:42:49.635" v="1530" actId="255"/>
          <ac:spMkLst>
            <pc:docMk/>
            <pc:sldMk cId="0" sldId="409"/>
            <ac:spMk id="17411" creationId="{AC1487AB-DD80-1F89-EFE8-E02FBF0EF7EA}"/>
          </ac:spMkLst>
        </pc:spChg>
      </pc:sldChg>
      <pc:sldChg chg="modSp mod">
        <pc:chgData name="martin donohoe" userId="e511bf18e2bab176" providerId="LiveId" clId="{2713BDE6-B177-4858-A64E-FEC9FF45E1B1}" dt="2025-08-23T16:59:34.996" v="636" actId="255"/>
        <pc:sldMkLst>
          <pc:docMk/>
          <pc:sldMk cId="0" sldId="410"/>
        </pc:sldMkLst>
        <pc:spChg chg="mod">
          <ac:chgData name="martin donohoe" userId="e511bf18e2bab176" providerId="LiveId" clId="{2713BDE6-B177-4858-A64E-FEC9FF45E1B1}" dt="2025-08-23T16:59:34.996" v="636" actId="255"/>
          <ac:spMkLst>
            <pc:docMk/>
            <pc:sldMk cId="0" sldId="410"/>
            <ac:spMk id="34819" creationId="{5ED646A1-4442-1428-C8AD-EC13BA1B8251}"/>
          </ac:spMkLst>
        </pc:spChg>
      </pc:sldChg>
      <pc:sldChg chg="modSp del mod">
        <pc:chgData name="martin donohoe" userId="e511bf18e2bab176" providerId="LiveId" clId="{2713BDE6-B177-4858-A64E-FEC9FF45E1B1}" dt="2025-08-23T17:16:24.827" v="987" actId="2696"/>
        <pc:sldMkLst>
          <pc:docMk/>
          <pc:sldMk cId="0" sldId="411"/>
        </pc:sldMkLst>
      </pc:sldChg>
      <pc:sldChg chg="modSp del mod">
        <pc:chgData name="martin donohoe" userId="e511bf18e2bab176" providerId="LiveId" clId="{2713BDE6-B177-4858-A64E-FEC9FF45E1B1}" dt="2025-08-23T16:59:24.801" v="635" actId="2696"/>
        <pc:sldMkLst>
          <pc:docMk/>
          <pc:sldMk cId="0" sldId="412"/>
        </pc:sldMkLst>
      </pc:sldChg>
      <pc:sldChg chg="del">
        <pc:chgData name="martin donohoe" userId="e511bf18e2bab176" providerId="LiveId" clId="{2713BDE6-B177-4858-A64E-FEC9FF45E1B1}" dt="2025-08-23T17:17:58.572" v="995" actId="2696"/>
        <pc:sldMkLst>
          <pc:docMk/>
          <pc:sldMk cId="0" sldId="413"/>
        </pc:sldMkLst>
      </pc:sldChg>
      <pc:sldChg chg="add">
        <pc:chgData name="martin donohoe" userId="e511bf18e2bab176" providerId="LiveId" clId="{2713BDE6-B177-4858-A64E-FEC9FF45E1B1}" dt="2025-08-23T16:41:37.058" v="74"/>
        <pc:sldMkLst>
          <pc:docMk/>
          <pc:sldMk cId="0" sldId="453"/>
        </pc:sldMkLst>
      </pc:sldChg>
      <pc:sldChg chg="add">
        <pc:chgData name="martin donohoe" userId="e511bf18e2bab176" providerId="LiveId" clId="{2713BDE6-B177-4858-A64E-FEC9FF45E1B1}" dt="2025-08-23T16:41:37.058" v="74"/>
        <pc:sldMkLst>
          <pc:docMk/>
          <pc:sldMk cId="0" sldId="454"/>
        </pc:sldMkLst>
      </pc:sldChg>
      <pc:sldChg chg="add">
        <pc:chgData name="martin donohoe" userId="e511bf18e2bab176" providerId="LiveId" clId="{2713BDE6-B177-4858-A64E-FEC9FF45E1B1}" dt="2025-08-23T16:41:37.058" v="74"/>
        <pc:sldMkLst>
          <pc:docMk/>
          <pc:sldMk cId="0" sldId="455"/>
        </pc:sldMkLst>
      </pc:sldChg>
      <pc:sldChg chg="ord">
        <pc:chgData name="martin donohoe" userId="e511bf18e2bab176" providerId="LiveId" clId="{2713BDE6-B177-4858-A64E-FEC9FF45E1B1}" dt="2025-08-23T17:36:38.498" v="1340"/>
        <pc:sldMkLst>
          <pc:docMk/>
          <pc:sldMk cId="0" sldId="478"/>
        </pc:sldMkLst>
      </pc:sldChg>
      <pc:sldChg chg="modSp mod">
        <pc:chgData name="martin donohoe" userId="e511bf18e2bab176" providerId="LiveId" clId="{2713BDE6-B177-4858-A64E-FEC9FF45E1B1}" dt="2025-08-23T17:48:15.284" v="1623" actId="255"/>
        <pc:sldMkLst>
          <pc:docMk/>
          <pc:sldMk cId="0" sldId="479"/>
        </pc:sldMkLst>
        <pc:spChg chg="mod">
          <ac:chgData name="martin donohoe" userId="e511bf18e2bab176" providerId="LiveId" clId="{2713BDE6-B177-4858-A64E-FEC9FF45E1B1}" dt="2025-08-23T17:48:15.284" v="1623" actId="255"/>
          <ac:spMkLst>
            <pc:docMk/>
            <pc:sldMk cId="0" sldId="479"/>
            <ac:spMk id="64515" creationId="{0D6471A5-D47E-4144-B849-C7EBA3232177}"/>
          </ac:spMkLst>
        </pc:spChg>
      </pc:sldChg>
      <pc:sldChg chg="modSp del mod">
        <pc:chgData name="martin donohoe" userId="e511bf18e2bab176" providerId="LiveId" clId="{2713BDE6-B177-4858-A64E-FEC9FF45E1B1}" dt="2025-08-23T17:27:34.487" v="1214" actId="2696"/>
        <pc:sldMkLst>
          <pc:docMk/>
          <pc:sldMk cId="0" sldId="482"/>
        </pc:sldMkLst>
      </pc:sldChg>
      <pc:sldChg chg="del">
        <pc:chgData name="martin donohoe" userId="e511bf18e2bab176" providerId="LiveId" clId="{2713BDE6-B177-4858-A64E-FEC9FF45E1B1}" dt="2025-08-23T17:21:58.077" v="1012" actId="2696"/>
        <pc:sldMkLst>
          <pc:docMk/>
          <pc:sldMk cId="0" sldId="484"/>
        </pc:sldMkLst>
      </pc:sldChg>
      <pc:sldChg chg="modSp add mod ord">
        <pc:chgData name="martin donohoe" userId="e511bf18e2bab176" providerId="LiveId" clId="{2713BDE6-B177-4858-A64E-FEC9FF45E1B1}" dt="2025-08-25T17:19:51.997" v="2222"/>
        <pc:sldMkLst>
          <pc:docMk/>
          <pc:sldMk cId="3195205413" sldId="484"/>
        </pc:sldMkLst>
        <pc:spChg chg="mod">
          <ac:chgData name="martin donohoe" userId="e511bf18e2bab176" providerId="LiveId" clId="{2713BDE6-B177-4858-A64E-FEC9FF45E1B1}" dt="2025-08-25T17:19:46.874" v="2220" actId="20577"/>
          <ac:spMkLst>
            <pc:docMk/>
            <pc:sldMk cId="3195205413" sldId="484"/>
            <ac:spMk id="89090" creationId="{356390AF-26E1-508B-2C60-E54AC6584BFD}"/>
          </ac:spMkLst>
        </pc:spChg>
      </pc:sldChg>
      <pc:sldChg chg="del">
        <pc:chgData name="martin donohoe" userId="e511bf18e2bab176" providerId="LiveId" clId="{2713BDE6-B177-4858-A64E-FEC9FF45E1B1}" dt="2025-08-23T17:21:31.410" v="1010" actId="2696"/>
        <pc:sldMkLst>
          <pc:docMk/>
          <pc:sldMk cId="0" sldId="485"/>
        </pc:sldMkLst>
      </pc:sldChg>
      <pc:sldChg chg="del">
        <pc:chgData name="martin donohoe" userId="e511bf18e2bab176" providerId="LiveId" clId="{2713BDE6-B177-4858-A64E-FEC9FF45E1B1}" dt="2025-08-23T17:21:31.410" v="1010" actId="2696"/>
        <pc:sldMkLst>
          <pc:docMk/>
          <pc:sldMk cId="0" sldId="486"/>
        </pc:sldMkLst>
      </pc:sldChg>
      <pc:sldChg chg="del">
        <pc:chgData name="martin donohoe" userId="e511bf18e2bab176" providerId="LiveId" clId="{2713BDE6-B177-4858-A64E-FEC9FF45E1B1}" dt="2025-08-23T16:50:35.167" v="372" actId="2696"/>
        <pc:sldMkLst>
          <pc:docMk/>
          <pc:sldMk cId="0" sldId="487"/>
        </pc:sldMkLst>
      </pc:sldChg>
      <pc:sldChg chg="del">
        <pc:chgData name="martin donohoe" userId="e511bf18e2bab176" providerId="LiveId" clId="{2713BDE6-B177-4858-A64E-FEC9FF45E1B1}" dt="2025-08-23T17:00:00.381" v="642" actId="2696"/>
        <pc:sldMkLst>
          <pc:docMk/>
          <pc:sldMk cId="0" sldId="489"/>
        </pc:sldMkLst>
      </pc:sldChg>
      <pc:sldChg chg="modSp del mod">
        <pc:chgData name="martin donohoe" userId="e511bf18e2bab176" providerId="LiveId" clId="{2713BDE6-B177-4858-A64E-FEC9FF45E1B1}" dt="2025-08-23T17:46:39.700" v="1572" actId="2696"/>
        <pc:sldMkLst>
          <pc:docMk/>
          <pc:sldMk cId="0" sldId="490"/>
        </pc:sldMkLst>
      </pc:sldChg>
      <pc:sldChg chg="modSp mod ord">
        <pc:chgData name="martin donohoe" userId="e511bf18e2bab176" providerId="LiveId" clId="{2713BDE6-B177-4858-A64E-FEC9FF45E1B1}" dt="2025-08-25T17:23:07.633" v="2282"/>
        <pc:sldMkLst>
          <pc:docMk/>
          <pc:sldMk cId="0" sldId="491"/>
        </pc:sldMkLst>
        <pc:spChg chg="mod">
          <ac:chgData name="martin donohoe" userId="e511bf18e2bab176" providerId="LiveId" clId="{2713BDE6-B177-4858-A64E-FEC9FF45E1B1}" dt="2025-08-23T17:32:25.563" v="1262" actId="6549"/>
          <ac:spMkLst>
            <pc:docMk/>
            <pc:sldMk cId="0" sldId="491"/>
            <ac:spMk id="97283" creationId="{1C40B8D7-1717-EAB7-DE30-6F5F4A6EB324}"/>
          </ac:spMkLst>
        </pc:spChg>
      </pc:sldChg>
      <pc:sldChg chg="modSp mod">
        <pc:chgData name="martin donohoe" userId="e511bf18e2bab176" providerId="LiveId" clId="{2713BDE6-B177-4858-A64E-FEC9FF45E1B1}" dt="2025-08-27T15:59:37.235" v="2285" actId="255"/>
        <pc:sldMkLst>
          <pc:docMk/>
          <pc:sldMk cId="0" sldId="493"/>
        </pc:sldMkLst>
        <pc:spChg chg="mod">
          <ac:chgData name="martin donohoe" userId="e511bf18e2bab176" providerId="LiveId" clId="{2713BDE6-B177-4858-A64E-FEC9FF45E1B1}" dt="2025-08-27T15:59:37.235" v="2285" actId="255"/>
          <ac:spMkLst>
            <pc:docMk/>
            <pc:sldMk cId="0" sldId="493"/>
            <ac:spMk id="115715" creationId="{5D8A89DF-CD7E-E76F-501D-4BA7BCED28E7}"/>
          </ac:spMkLst>
        </pc:spChg>
      </pc:sldChg>
      <pc:sldChg chg="modSp new mod">
        <pc:chgData name="martin donohoe" userId="e511bf18e2bab176" providerId="LiveId" clId="{2713BDE6-B177-4858-A64E-FEC9FF45E1B1}" dt="2025-08-25T14:46:08.501" v="1977" actId="20577"/>
        <pc:sldMkLst>
          <pc:docMk/>
          <pc:sldMk cId="2778961533" sldId="497"/>
        </pc:sldMkLst>
        <pc:spChg chg="mod">
          <ac:chgData name="martin donohoe" userId="e511bf18e2bab176" providerId="LiveId" clId="{2713BDE6-B177-4858-A64E-FEC9FF45E1B1}" dt="2025-08-23T16:42:47.919" v="102" actId="21"/>
          <ac:spMkLst>
            <pc:docMk/>
            <pc:sldMk cId="2778961533" sldId="497"/>
            <ac:spMk id="2" creationId="{36C78296-0CA8-9A9E-BA46-B54262D1A7B4}"/>
          </ac:spMkLst>
        </pc:spChg>
        <pc:spChg chg="mod">
          <ac:chgData name="martin donohoe" userId="e511bf18e2bab176" providerId="LiveId" clId="{2713BDE6-B177-4858-A64E-FEC9FF45E1B1}" dt="2025-08-25T14:46:08.501" v="1977" actId="20577"/>
          <ac:spMkLst>
            <pc:docMk/>
            <pc:sldMk cId="2778961533" sldId="497"/>
            <ac:spMk id="3" creationId="{D36DB549-8EC6-829D-78C2-5AB80D0A0076}"/>
          </ac:spMkLst>
        </pc:spChg>
      </pc:sldChg>
      <pc:sldChg chg="modSp new mod">
        <pc:chgData name="martin donohoe" userId="e511bf18e2bab176" providerId="LiveId" clId="{2713BDE6-B177-4858-A64E-FEC9FF45E1B1}" dt="2025-08-27T15:58:27.404" v="2284" actId="255"/>
        <pc:sldMkLst>
          <pc:docMk/>
          <pc:sldMk cId="2492664466" sldId="498"/>
        </pc:sldMkLst>
        <pc:spChg chg="mod">
          <ac:chgData name="martin donohoe" userId="e511bf18e2bab176" providerId="LiveId" clId="{2713BDE6-B177-4858-A64E-FEC9FF45E1B1}" dt="2025-08-23T17:26:50.756" v="1212" actId="20577"/>
          <ac:spMkLst>
            <pc:docMk/>
            <pc:sldMk cId="2492664466" sldId="498"/>
            <ac:spMk id="2" creationId="{92112921-D7EC-C107-0DB8-A35354372051}"/>
          </ac:spMkLst>
        </pc:spChg>
        <pc:spChg chg="mod">
          <ac:chgData name="martin donohoe" userId="e511bf18e2bab176" providerId="LiveId" clId="{2713BDE6-B177-4858-A64E-FEC9FF45E1B1}" dt="2025-08-27T15:58:27.404" v="2284" actId="255"/>
          <ac:spMkLst>
            <pc:docMk/>
            <pc:sldMk cId="2492664466" sldId="498"/>
            <ac:spMk id="3" creationId="{1BA6BCD5-6908-2BA0-0BD9-85CC8E203B60}"/>
          </ac:spMkLst>
        </pc:spChg>
      </pc:sldChg>
      <pc:sldChg chg="modSp new mod">
        <pc:chgData name="martin donohoe" userId="e511bf18e2bab176" providerId="LiveId" clId="{2713BDE6-B177-4858-A64E-FEC9FF45E1B1}" dt="2025-08-25T14:48:11.808" v="2032" actId="255"/>
        <pc:sldMkLst>
          <pc:docMk/>
          <pc:sldMk cId="3256893245" sldId="499"/>
        </pc:sldMkLst>
        <pc:spChg chg="mod">
          <ac:chgData name="martin donohoe" userId="e511bf18e2bab176" providerId="LiveId" clId="{2713BDE6-B177-4858-A64E-FEC9FF45E1B1}" dt="2025-08-25T14:47:05.196" v="2006" actId="20577"/>
          <ac:spMkLst>
            <pc:docMk/>
            <pc:sldMk cId="3256893245" sldId="499"/>
            <ac:spMk id="2" creationId="{BD052DF8-E40B-3676-0C32-993679F3797B}"/>
          </ac:spMkLst>
        </pc:spChg>
        <pc:spChg chg="mod">
          <ac:chgData name="martin donohoe" userId="e511bf18e2bab176" providerId="LiveId" clId="{2713BDE6-B177-4858-A64E-FEC9FF45E1B1}" dt="2025-08-25T14:48:11.808" v="2032" actId="255"/>
          <ac:spMkLst>
            <pc:docMk/>
            <pc:sldMk cId="3256893245" sldId="499"/>
            <ac:spMk id="3" creationId="{19C16026-4458-17C3-36D4-7D9EE33E614A}"/>
          </ac:spMkLst>
        </pc:spChg>
      </pc:sldChg>
      <pc:sldChg chg="addSp delSp modSp new mod modClrScheme chgLayout">
        <pc:chgData name="martin donohoe" userId="e511bf18e2bab176" providerId="LiveId" clId="{2713BDE6-B177-4858-A64E-FEC9FF45E1B1}" dt="2025-08-27T16:03:18.286" v="2328" actId="20577"/>
        <pc:sldMkLst>
          <pc:docMk/>
          <pc:sldMk cId="2825590872" sldId="500"/>
        </pc:sldMkLst>
        <pc:spChg chg="del mod ord">
          <ac:chgData name="martin donohoe" userId="e511bf18e2bab176" providerId="LiveId" clId="{2713BDE6-B177-4858-A64E-FEC9FF45E1B1}" dt="2025-08-27T16:02:21.102" v="2295" actId="700"/>
          <ac:spMkLst>
            <pc:docMk/>
            <pc:sldMk cId="2825590872" sldId="500"/>
            <ac:spMk id="2" creationId="{87AACE73-D0CF-F3F1-930B-4A24E90936B2}"/>
          </ac:spMkLst>
        </pc:spChg>
        <pc:spChg chg="del mod ord">
          <ac:chgData name="martin donohoe" userId="e511bf18e2bab176" providerId="LiveId" clId="{2713BDE6-B177-4858-A64E-FEC9FF45E1B1}" dt="2025-08-27T16:02:21.102" v="2295" actId="700"/>
          <ac:spMkLst>
            <pc:docMk/>
            <pc:sldMk cId="2825590872" sldId="500"/>
            <ac:spMk id="3" creationId="{61AADD58-6EFE-733F-6E99-F39FC5B37FE1}"/>
          </ac:spMkLst>
        </pc:spChg>
        <pc:spChg chg="add mod ord">
          <ac:chgData name="martin donohoe" userId="e511bf18e2bab176" providerId="LiveId" clId="{2713BDE6-B177-4858-A64E-FEC9FF45E1B1}" dt="2025-08-27T16:03:18.286" v="2328" actId="20577"/>
          <ac:spMkLst>
            <pc:docMk/>
            <pc:sldMk cId="2825590872" sldId="500"/>
            <ac:spMk id="4" creationId="{7D1561DD-6579-A8B0-9665-DCBD3168C96F}"/>
          </ac:spMkLst>
        </pc:spChg>
        <pc:spChg chg="add mod ord">
          <ac:chgData name="martin donohoe" userId="e511bf18e2bab176" providerId="LiveId" clId="{2713BDE6-B177-4858-A64E-FEC9FF45E1B1}" dt="2025-08-27T16:02:48.258" v="2322" actId="255"/>
          <ac:spMkLst>
            <pc:docMk/>
            <pc:sldMk cId="2825590872" sldId="500"/>
            <ac:spMk id="5" creationId="{2AFE3085-7A48-C637-62C8-A5361F5D73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B0D2184-2E77-C79A-1B13-ACED1AF94F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355A99C-4737-2CF5-32B9-C7E0A511B6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9B3810AA-0C3A-C1DB-2AAE-01EDBAAE94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9B037308-D1DE-274E-4561-51916FC46B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6BB415-E775-464D-98D9-8F2B6CF398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A72A2E-9FB4-FB0C-1CB5-341628A772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77F2E0-124F-0A10-2587-9F35F451851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5CF9236-AEC2-484F-83DA-C9D48B0D4460}" type="datetimeFigureOut">
              <a:rPr lang="en-US"/>
              <a:pPr>
                <a:defRPr/>
              </a:pPr>
              <a:t>8/28/2025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651C66-8B4B-8292-FD2A-EE9AD6A111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8D9913F-B58B-7870-1D99-85912D1DA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3B7EC-82C4-3011-4095-F6DC0B0BEF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6C6AF-4BDA-AA84-022D-D79D933B99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2A0F4A-9C85-4D84-AA41-3C4525693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94137E-E720-B12B-4D62-F8831349D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E59F45-AC00-3478-94D4-1E574FCE99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18E180-198C-3653-6C0B-DCF22625DB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B6B91-5ADF-410E-9E4D-5F7CD0AAE3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33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CCFF0E-8B5F-C104-A971-E43395B88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BFF7F-8618-C662-25E7-F562D3FA6E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13E095-C5FE-6C34-7FC5-F886111974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65175-1F54-4BF2-8C6C-F76A0EF31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5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98F746-999F-AC99-BC40-F25F3C27EE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660684-32CC-51CE-2EC7-9153007B5C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14436C-E5B8-21B1-ADDA-A0E6AFA9DB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FAFD3-D54D-4892-87A6-1A6E8AE63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78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FD4632-67B3-1312-9388-EE1168C71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6577-BD4C-3A59-07F2-B4746F4057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09347E-449F-B779-4B00-62E8F7AFDE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F74AC-B5F8-4C3D-940D-DD7306BE86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6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78E0F8-2955-A108-110C-712EE5A8DB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758F22-7EF6-1723-3813-B448FF35D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850D06-45C2-3C36-23A0-E93A51EF9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0F8F4-C280-428F-941B-C781CCD13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8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78F6CB-0B58-2BEB-647B-EAD504027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395469-8687-5461-4557-E05F5F3D01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674D39-9C3F-A29D-C8EE-D21385D09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DC7E-C564-41C7-8C90-2726960098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32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3AC198-BF63-828E-B556-FFBA1DD3EC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B69D74-289F-5CAC-6588-7F5A01768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29741D-F761-1795-1173-C4E31F7BB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782DA-1ADB-46BF-8817-852FC9E1E1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64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A0EB075-321C-623F-C5A9-5D572CE5B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8714D5-7A89-B4E7-085A-6717E8870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E57464-59A9-A465-3D9C-B18C421EF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DED3D-E0FE-4B16-9726-62FBE4955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92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CBB3E9-02FD-71D0-6484-69A86C457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E03997-20CA-E767-2F18-50416F6A9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F7DABF-A34C-2703-2763-A3050D171B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D98B0-5E64-4FFB-82E4-8915F94EC5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8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E20E4F-7855-D050-8A38-48E9D2C15F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18534D-94F7-8581-FFC6-F0AD9D26B1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BD5F3C-9D13-FE8F-94A6-C8E86687B2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E9159-B9D7-4556-8699-575266A634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4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E89785-4CD5-C0C1-1999-D02530D4E1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2D2909-C831-8870-F94F-356F56C9A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BBE03D-51C2-1BA7-B339-1DFDD34D9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6B9F3-DA3A-4CF6-8F6E-03210BEE3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17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A36E72-9F57-BA96-D6C7-FD57FBE1D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3D33CF-599A-26B4-5467-8CD9747CD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10EC89C-BF49-E7F8-1026-4920EA74D0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5A67A03-A0E9-3AA8-9574-121BC2F450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231422-12DF-7B29-6DA7-0291903A22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609963-5B10-40EB-961F-9B01BCBB54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pEWyHubz30&amp;feature=youtu.be" TargetMode="External"/><Relationship Id="rId2" Type="http://schemas.openxmlformats.org/officeDocument/2006/relationships/hyperlink" Target="https://phsj.org/wp-content/uploads/2021/03/Doctors-Gone-Bad-Physicians-Dictators-and-Warrior-Cultures.pdf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donohoe@phsj.org" TargetMode="External"/><Relationship Id="rId2" Type="http://schemas.openxmlformats.org/officeDocument/2006/relationships/hyperlink" Target="http://www.phsj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1561DD-6579-A8B0-9665-DCBD3168C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/>
          <a:lstStyle/>
          <a:p>
            <a:r>
              <a:rPr lang="en-US" sz="4800" dirty="0"/>
              <a:t>Doctors Gone Bad – Experimentation, Murder, Torture, and Terrorism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AFE3085-7A48-C637-62C8-A5361F5D73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Martin Donohoe</a:t>
            </a:r>
          </a:p>
        </p:txBody>
      </p:sp>
    </p:spTree>
    <p:extLst>
      <p:ext uri="{BB962C8B-B14F-4D97-AF65-F5344CB8AC3E}">
        <p14:creationId xmlns:p14="http://schemas.microsoft.com/office/powerpoint/2010/main" val="2825590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EBED524-B4F6-AC95-CDC7-40A119E0A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Medicine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2A0FC4C-40FC-9270-19AD-82EEFC59F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Individual worth stated in economic terms; propaganda re obligations to the state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sz="3200" dirty="0"/>
              <a:t>“Mathematics in the Service of Political Education”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A39B891-0042-EF4A-9F59-D1E161148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Medicine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25F2AD9-B535-DDF0-FDA2-2E842B840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Doctoring the nation more important than doctoring individuals </a:t>
            </a:r>
          </a:p>
          <a:p>
            <a:r>
              <a:rPr lang="en-US" altLang="en-US" dirty="0"/>
              <a:t>Focus on preventive medicine and public health: anti-tobacco and anti-alcohol campaigns, environmental toxins, organic farming</a:t>
            </a:r>
          </a:p>
          <a:p>
            <a:pPr lvl="1"/>
            <a:r>
              <a:rPr lang="en-US" altLang="en-US" sz="3200" dirty="0"/>
              <a:t>to improve Aryan stock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FC38C25-9237-05C2-E3AF-A7F4BE75C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Physicians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B7858AD-E398-1087-C766-7F124A90F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52,000 physicians were National Socialist Party Members</a:t>
            </a:r>
          </a:p>
          <a:p>
            <a:r>
              <a:rPr lang="en-US" altLang="en-US" sz="2400" dirty="0"/>
              <a:t>Jewish physicians ostracized/killed/committed suicide; replaced by young Aryans</a:t>
            </a:r>
          </a:p>
          <a:p>
            <a:pPr lvl="1"/>
            <a:r>
              <a:rPr lang="en-US" altLang="en-US" sz="2400" dirty="0"/>
              <a:t>5% of non-Aryan physicians committed suicide; 25% murdered</a:t>
            </a:r>
          </a:p>
          <a:p>
            <a:pPr lvl="1"/>
            <a:r>
              <a:rPr lang="en-US" altLang="en-US" sz="2400" dirty="0"/>
              <a:t>Loyal physicians’ salaries rose, received academic perks</a:t>
            </a:r>
          </a:p>
          <a:p>
            <a:pPr lvl="1"/>
            <a:r>
              <a:rPr lang="en-US" altLang="en-US" sz="2400" dirty="0"/>
              <a:t>Today 0.2% of German physicians are Jews, c/w 17% pre-Nazis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E6ED2A2-1996-D6F2-25A5-0ABF3C258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Nazi “Physician-Researchers”</a:t>
            </a:r>
            <a:br>
              <a:rPr lang="en-US" altLang="en-US" sz="4000"/>
            </a:br>
            <a:r>
              <a:rPr lang="en-US" altLang="en-US" sz="4000"/>
              <a:t>(Torturers)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2ED1183-46B1-DE91-6B0D-DC1A65AFC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Dr. Sigmund Rascher - coagulation/amputation studies; hypothermia experiments</a:t>
            </a:r>
          </a:p>
          <a:p>
            <a:endParaRPr lang="en-US" altLang="en-US" sz="2400" dirty="0"/>
          </a:p>
          <a:p>
            <a:r>
              <a:rPr lang="en-US" altLang="en-US" sz="2400" dirty="0"/>
              <a:t>Dr. Karl Gebhart: </a:t>
            </a:r>
            <a:r>
              <a:rPr lang="en-US" altLang="en-US" sz="2400" dirty="0" err="1"/>
              <a:t>heteroplastic</a:t>
            </a:r>
            <a:r>
              <a:rPr lang="en-US" altLang="en-US" sz="2400" dirty="0"/>
              <a:t> (inter-species) transplantation experiments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4B1406E-41D8-DF48-5D8A-20D9E5475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“Physician-Researchers”</a:t>
            </a:r>
            <a:br>
              <a:rPr lang="en-US" altLang="en-US"/>
            </a:br>
            <a:r>
              <a:rPr lang="en-US" altLang="en-US"/>
              <a:t>(Torturers)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C53F14-E0DC-4E5F-AD58-D0D01AE2B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Drs. Karl </a:t>
            </a:r>
            <a:r>
              <a:rPr lang="en-US" altLang="en-US" sz="2800" dirty="0" err="1"/>
              <a:t>Clausberg</a:t>
            </a:r>
            <a:r>
              <a:rPr lang="en-US" altLang="en-US" sz="2800" dirty="0"/>
              <a:t> and Viktor Brack: X-irradiation/sterilization</a:t>
            </a:r>
          </a:p>
          <a:p>
            <a:endParaRPr lang="en-US" altLang="en-US" sz="2800" dirty="0"/>
          </a:p>
          <a:p>
            <a:r>
              <a:rPr lang="en-US" altLang="en-US" sz="2800" dirty="0"/>
              <a:t>Drs. Joachim </a:t>
            </a:r>
            <a:r>
              <a:rPr lang="en-US" altLang="en-US" sz="2800" dirty="0" err="1"/>
              <a:t>Mrugowsky</a:t>
            </a:r>
            <a:r>
              <a:rPr lang="en-US" altLang="en-US" sz="2800" dirty="0"/>
              <a:t>, Erwin Ding-Schuler, and Waldemar Hoven: IV phenol and gasoline executions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FEC45EF-6BB8-C194-E1C4-7ADE81C89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“Physician-Researchers”</a:t>
            </a:r>
            <a:br>
              <a:rPr lang="en-US" altLang="en-US"/>
            </a:br>
            <a:r>
              <a:rPr lang="en-US" altLang="en-US"/>
              <a:t>(Torturers)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0E0B4D7-9A11-0D45-15A4-A5CD7FEAC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Dr. Joseph Mengele: Septicemia/twin  vivisection studies</a:t>
            </a:r>
          </a:p>
          <a:p>
            <a:r>
              <a:rPr lang="en-US" altLang="en-US" dirty="0"/>
              <a:t>Dr. Hans Eppinger – water deprivation experiments, “father of modern hepatology”</a:t>
            </a:r>
          </a:p>
          <a:p>
            <a:r>
              <a:rPr lang="en-US" altLang="en-US" dirty="0"/>
              <a:t>Dr Hans Conrad Reiter (formerly “Reiter’s Syndrome”, now “reactive arthritis”): senior Nazi official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CF4180C-350E-CC0E-61CF-4D48530B8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Nazi “Physician-Researchers”</a:t>
            </a:r>
            <a:br>
              <a:rPr lang="en-US" altLang="en-US">
                <a:solidFill>
                  <a:srgbClr val="000000"/>
                </a:solidFill>
              </a:rPr>
            </a:br>
            <a:r>
              <a:rPr lang="en-US" altLang="en-US">
                <a:solidFill>
                  <a:srgbClr val="000000"/>
                </a:solidFill>
              </a:rPr>
              <a:t>(Torturers)</a:t>
            </a:r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AC1487AB-DD80-1F89-EFE8-E02FBF0EF7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Dr. Friedrich Wegener (formerly “Wegener’s Granulomatosis”; now granulomatosis with polyangiitis)</a:t>
            </a:r>
          </a:p>
          <a:p>
            <a:r>
              <a:rPr lang="en-US" altLang="en-US" sz="2800" dirty="0"/>
              <a:t>Dr Hans Asperger</a:t>
            </a:r>
          </a:p>
          <a:p>
            <a:pPr lvl="1"/>
            <a:r>
              <a:rPr lang="en-US" altLang="en-US" dirty="0"/>
              <a:t>One of the first to describe autism (“children in opposition to Nazi Party values)</a:t>
            </a:r>
          </a:p>
          <a:p>
            <a:pPr lvl="1"/>
            <a:r>
              <a:rPr lang="en-US" altLang="en-US" dirty="0"/>
              <a:t>Transferred/approved of transfers of children to concentration camps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>
            <a:extLst>
              <a:ext uri="{FF2B5EF4-FFF2-40B4-BE49-F238E27FC236}">
                <a16:creationId xmlns:a16="http://schemas.microsoft.com/office/drawing/2014/main" id="{9C088DAF-6EE1-38CE-B290-06EC963CC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Participants</a:t>
            </a:r>
          </a:p>
        </p:txBody>
      </p:sp>
      <p:sp>
        <p:nvSpPr>
          <p:cNvPr id="20483" name="Rectangle 1027">
            <a:extLst>
              <a:ext uri="{FF2B5EF4-FFF2-40B4-BE49-F238E27FC236}">
                <a16:creationId xmlns:a16="http://schemas.microsoft.com/office/drawing/2014/main" id="{8A94F50E-0067-6343-C30B-FC7C2C1AF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Prof. J Hallevorden: “If you are going to kill all these people at least take the brains out so that the material could be utilized …  the more (brains) the better….I accepted these brains of course. Where they came from and how they came to me was really none of my business.”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D55A7CE-1515-1035-B811-E8D349875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Doctors and Resistance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F0699CD-A0E9-F664-7073-68F1334AE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Pockets of resistance: Catholics, Marxists, Dutch</a:t>
            </a:r>
          </a:p>
          <a:p>
            <a:pPr>
              <a:lnSpc>
                <a:spcPct val="90000"/>
              </a:lnSpc>
            </a:pPr>
            <a:r>
              <a:rPr lang="en-US" altLang="en-US"/>
              <a:t>Drs Eugene Lazowski and Stanislaw Matulewicz created a fake typhus epidemic during the German invasion of Poland (1939)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Germans fooled, quarantined area, many Jews escaped death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32F6780-C49C-A932-08F0-E7F96028A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Consequences for Physicians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A694C9E-86E1-9953-11BC-8E932A66D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Nuremberg Doctors’ Trials: 23 German physicians tried; 16 found guilty</a:t>
            </a:r>
          </a:p>
          <a:p>
            <a:pPr lvl="1"/>
            <a:r>
              <a:rPr lang="en-US" altLang="en-US" dirty="0"/>
              <a:t>7 hanged (incl. Gebhardt, Brack, Hoven, and </a:t>
            </a:r>
            <a:r>
              <a:rPr lang="en-US" altLang="en-US" dirty="0" err="1"/>
              <a:t>Mrugowsky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 err="1"/>
              <a:t>Hallevorden</a:t>
            </a:r>
            <a:r>
              <a:rPr lang="en-US" altLang="en-US" dirty="0"/>
              <a:t> and Eppinger committed suicide before trial</a:t>
            </a:r>
          </a:p>
          <a:p>
            <a:pPr lvl="1"/>
            <a:r>
              <a:rPr lang="en-US" altLang="en-US" dirty="0"/>
              <a:t>Rascher died before trial</a:t>
            </a:r>
          </a:p>
          <a:p>
            <a:r>
              <a:rPr lang="en-US" altLang="en-US" sz="2800" dirty="0"/>
              <a:t>Mengele fled for Argentina (remains verified 1985)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8296-0CA8-9A9E-BA46-B54262D1A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DB549-8EC6-829D-78C2-5AB80D0A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Bad behavior is rooted in racism, colonialism, capitalism, rationalization of stereotypes, and dehumanization</a:t>
            </a:r>
          </a:p>
          <a:p>
            <a:r>
              <a:rPr lang="en-US" dirty="0"/>
              <a:t>Doctors have committed heinous crimes</a:t>
            </a:r>
          </a:p>
          <a:p>
            <a:r>
              <a:rPr lang="en-US" dirty="0"/>
              <a:t>Medicine has often failed to police itself</a:t>
            </a:r>
          </a:p>
          <a:p>
            <a:r>
              <a:rPr lang="en-US" dirty="0"/>
              <a:t>Medical education remains inadequate to prevent future bad doctors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61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C1AF8CE-4043-1005-A5BB-4EBEC32F1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Nuremberg Trials</a:t>
            </a:r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F61068E-B15E-26A0-41AC-20999ED4D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4580" name="Picture 5" descr="nuremberg_defendants">
            <a:extLst>
              <a:ext uri="{FF2B5EF4-FFF2-40B4-BE49-F238E27FC236}">
                <a16:creationId xmlns:a16="http://schemas.microsoft.com/office/drawing/2014/main" id="{07F24745-FCB5-FBE5-057F-010DACA40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57400"/>
            <a:ext cx="5715000" cy="40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C9C1D4A-05E6-9CEF-28BB-E15B1903D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After the Trials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B52401D-4E7C-56D2-61D5-0E36DB0B0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Nuremberg Code</a:t>
            </a:r>
          </a:p>
          <a:p>
            <a:pPr lvl="1"/>
            <a:r>
              <a:rPr lang="en-US" altLang="en-US" sz="2400" dirty="0"/>
              <a:t>Voluntary consent</a:t>
            </a:r>
          </a:p>
          <a:p>
            <a:pPr lvl="1"/>
            <a:r>
              <a:rPr lang="en-US" altLang="en-US" sz="2400" dirty="0"/>
              <a:t>Avoidance of unnecessary physical and mental suffering required</a:t>
            </a:r>
          </a:p>
          <a:p>
            <a:r>
              <a:rPr lang="en-US" altLang="en-US" sz="2400" dirty="0"/>
              <a:t>Declaration of Geneva</a:t>
            </a:r>
          </a:p>
          <a:p>
            <a:r>
              <a:rPr lang="en-US" altLang="en-US" sz="2400" dirty="0"/>
              <a:t>Declaration of Helsinki</a:t>
            </a:r>
          </a:p>
          <a:p>
            <a:endParaRPr lang="en-US" altLang="en-US" sz="2400" dirty="0"/>
          </a:p>
          <a:p>
            <a:r>
              <a:rPr lang="en-US" altLang="en-US" sz="2400" dirty="0"/>
              <a:t>German Medical Association unanimously issues blunt, straightforward apology for its role in the Holocaust (2012)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6BCC814-5646-8D35-06C2-B3084F0A5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Declaration of Geneva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F007276-31D5-472C-1FFF-CCAC88602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“I will not permit considerations of religion, nationality, race, party politics or social standing to intervene between my duty and my patient”</a:t>
            </a:r>
          </a:p>
          <a:p>
            <a:r>
              <a:rPr lang="en-US" altLang="en-US" sz="2800" dirty="0"/>
              <a:t>“I will not use my medical knowledge contrary to the laws of humanity.”</a:t>
            </a:r>
          </a:p>
          <a:p>
            <a:r>
              <a:rPr lang="en-US" altLang="en-US" sz="2800" dirty="0"/>
              <a:t>“It is unethical for physicians to employ scientific knowledge to imperil health or destroy life.”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0ECA85E-CA41-5106-9F64-8D9142A91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Japanese Abuses in WW II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728392CB-41BD-268D-2A99-AA55C78C5D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Extensive biological and chemical weapons program involving prisoners of war</a:t>
            </a:r>
          </a:p>
          <a:p>
            <a:r>
              <a:rPr lang="en-US" altLang="en-US"/>
              <a:t>Over 10,000 doctors and researchers involved (led by Shiro Ishii, Chief Medical Officer of the Imperial Japanese Army)</a:t>
            </a:r>
          </a:p>
          <a:p>
            <a:r>
              <a:rPr lang="en-US" altLang="en-US"/>
              <a:t>Estimated 200,000 killed</a:t>
            </a:r>
          </a:p>
          <a:p>
            <a:r>
              <a:rPr lang="en-US" altLang="en-US"/>
              <a:t>Subjects referred to as maruta (“logs”)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9526E6D-CAFA-B28A-9B95-1EC900B74C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Japanese Abuses in WW II</a:t>
            </a:r>
            <a:endParaRPr lang="en-US" altLang="en-US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F4C70A9D-022F-8CAA-C3F4-8F786CF37C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“Experiments:”</a:t>
            </a:r>
          </a:p>
          <a:p>
            <a:pPr lvl="1"/>
            <a:r>
              <a:rPr lang="en-US" altLang="en-US" sz="2400"/>
              <a:t>Deliberate infections with plague, cholera, typhoid, anthrax, and TB</a:t>
            </a:r>
          </a:p>
          <a:p>
            <a:pPr lvl="1"/>
            <a:r>
              <a:rPr lang="en-US" altLang="en-US" sz="2400"/>
              <a:t>Testing of drugs and vaccines not previously tested in animals</a:t>
            </a:r>
          </a:p>
          <a:p>
            <a:pPr lvl="1"/>
            <a:r>
              <a:rPr lang="en-US" altLang="en-US" sz="2400"/>
              <a:t>Surgeries (for training purposes) without anesthesia, followed by vivisection/death</a:t>
            </a:r>
          </a:p>
          <a:p>
            <a:pPr lvl="1"/>
            <a:r>
              <a:rPr lang="en-US" altLang="en-US" sz="2400"/>
              <a:t>Detonation of bombs, followed by vivisections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9612A886-5D05-59C2-CEBE-B9465FA70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Japanese Abuses in WW II</a:t>
            </a:r>
            <a:endParaRPr lang="en-US" altLang="en-US"/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3A2AA77E-AA54-C447-6A96-335241B1D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Many participating physicians later achieved positions of prominence in Japanese medical schools, charities, societies, and private companies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U.S. government made secret deal with Ishii and top collaborators - 250,000 yen and immunity from prosecution in exchange for exclusive access to data</a:t>
            </a:r>
          </a:p>
          <a:p>
            <a:r>
              <a:rPr lang="en-US" altLang="en-US" sz="2400" dirty="0">
                <a:solidFill>
                  <a:srgbClr val="000000"/>
                </a:solidFill>
              </a:rPr>
              <a:t>Japanese scientists brought to Fort Detrick, MD, to help establish U.S. biological/chemical weapons program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DEF8C8E0-1693-48B1-622B-9BE725714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U.S. Abuses in WW II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5ED646A1-4442-1428-C8AD-EC13BA1B82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Classified tests exposing tens of thousands of soldiers and Japanese internment camp victims to mustard gas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US experiments on prisoners in WW II involving gonorrhea, gas gangrene, dengue fever, and malaria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040836E-E226-E926-673D-F16F4A9D6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17CE77D-AAFA-B7DE-CFB6-7A51AE9EC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Over 700 Nazi rocket scientists and their families brought to the U.S. (including Werner von Braun) to help build nuclear missile program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1A68B22-2192-2E18-2C4B-0D4546110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Post-WW II Human Subject Experimentation:</a:t>
            </a:r>
            <a:br>
              <a:rPr lang="en-US" altLang="en-US" sz="3200"/>
            </a:br>
            <a:r>
              <a:rPr lang="en-US" altLang="en-US" sz="3200"/>
              <a:t>Tuskegee Syphilis Study</a:t>
            </a:r>
            <a:endParaRPr lang="en-US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ED8908A-062A-3A0F-6976-306747469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Longitudinal study of untreated syphilis in almost 400 African-Americans </a:t>
            </a:r>
          </a:p>
          <a:p>
            <a:r>
              <a:rPr lang="en-US" altLang="en-US" dirty="0"/>
              <a:t>Sponsored by USPHS</a:t>
            </a:r>
          </a:p>
          <a:p>
            <a:r>
              <a:rPr lang="en-US" altLang="en-US" dirty="0"/>
              <a:t>Rationalization via racist assumptions that syphilis behaved “differently” in Blacks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D5D1ED29-1DEA-68DE-8C7F-C45517564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solidFill>
                  <a:srgbClr val="000000"/>
                </a:solidFill>
              </a:rPr>
              <a:t>Post-WW II Human Subject Experimentation:</a:t>
            </a:r>
            <a:br>
              <a:rPr lang="en-US" altLang="en-US" sz="3200">
                <a:solidFill>
                  <a:srgbClr val="000000"/>
                </a:solidFill>
              </a:rPr>
            </a:br>
            <a:r>
              <a:rPr lang="en-US" altLang="en-US" sz="3200">
                <a:solidFill>
                  <a:srgbClr val="000000"/>
                </a:solidFill>
              </a:rPr>
              <a:t>Tuskegee Syphilis Study</a:t>
            </a:r>
            <a:endParaRPr lang="en-US" altLang="en-US"/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AE2EDBCC-479B-C436-5D74-58B6DA630D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“The men’s status did not warrant ethical debate. They were subjects, not patients; clinical material, not sick people.”</a:t>
            </a:r>
          </a:p>
          <a:p>
            <a:pPr lvl="1"/>
            <a:r>
              <a:rPr lang="en-US" altLang="en-US" dirty="0"/>
              <a:t>Dr John Heller, Director of Venereal Diseases at PHS between 1943 and 1948 (interviewed in 1976)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95EEB2A4-C855-A625-0539-9BE2CF9A0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Legacies of Colonial Exploitation</a:t>
            </a:r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DA8CC332-289A-5A5F-D5F9-C34F871EEE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Christopher Columbus’ log entry upon meeting the </a:t>
            </a:r>
            <a:r>
              <a:rPr lang="en-US" dirty="0" err="1"/>
              <a:t>Arawaks</a:t>
            </a:r>
            <a:r>
              <a:rPr lang="en-US" dirty="0"/>
              <a:t> of the Bahamas: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“They…brought us…many…things…They willingly traded everything they owned…They do not bear arms…They would make fine servants…With fifty men we could subjugate them all and make them do whatever we want.”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5BA3627-2599-BF6D-756E-114BB2D09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solidFill>
                  <a:srgbClr val="000000"/>
                </a:solidFill>
              </a:rPr>
              <a:t>Post-WW II Human Subject Experimentation:</a:t>
            </a:r>
            <a:br>
              <a:rPr lang="en-US" altLang="en-US" sz="3200">
                <a:solidFill>
                  <a:srgbClr val="000000"/>
                </a:solidFill>
              </a:rPr>
            </a:br>
            <a:r>
              <a:rPr lang="en-US" altLang="en-US" sz="3200">
                <a:solidFill>
                  <a:srgbClr val="000000"/>
                </a:solidFill>
              </a:rPr>
              <a:t>Tuskegee Syphilis Study</a:t>
            </a:r>
            <a:endParaRPr lang="en-US" altLang="en-US"/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ADCD932A-6374-ECD4-5275-AA815C88E5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Mid-1940s: Penicillin accepted as treatment for all stages of syphilis</a:t>
            </a:r>
          </a:p>
          <a:p>
            <a:r>
              <a:rPr lang="en-US" altLang="en-US" sz="2800"/>
              <a:t>Patients were told they had “bad blood,” not syphilis, denied treatment, given placebo treatment</a:t>
            </a:r>
          </a:p>
          <a:p>
            <a:r>
              <a:rPr lang="en-US" altLang="en-US" sz="2800"/>
              <a:t>By 1972: 28 had died of syphilis, 100 were dead of related complications, 40 wives had been infected, and 19 children were born with congenital syphilis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B0DBC7A1-926A-06E4-3361-47BFAA548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solidFill>
                  <a:srgbClr val="000000"/>
                </a:solidFill>
              </a:rPr>
              <a:t>Post-WW II Human Subject Experimentation:</a:t>
            </a:r>
            <a:br>
              <a:rPr lang="en-US" altLang="en-US" sz="3200">
                <a:solidFill>
                  <a:srgbClr val="000000"/>
                </a:solidFill>
              </a:rPr>
            </a:br>
            <a:r>
              <a:rPr lang="en-US" altLang="en-US" sz="3200">
                <a:solidFill>
                  <a:srgbClr val="000000"/>
                </a:solidFill>
              </a:rPr>
              <a:t>Tuskegee Syphilis Study</a:t>
            </a:r>
            <a:endParaRPr lang="en-US" altLang="en-US"/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7D70A266-C85E-8F4D-1B79-3F977EA78B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1972: Newspaper reports condemn; study ends</a:t>
            </a:r>
          </a:p>
          <a:p>
            <a:r>
              <a:rPr lang="en-US" altLang="en-US" dirty="0"/>
              <a:t>1970s: Participants and families compensated by federal government</a:t>
            </a:r>
          </a:p>
          <a:p>
            <a:r>
              <a:rPr lang="en-US" altLang="en-US" dirty="0"/>
              <a:t>1997: President Clinton formally apologizes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041584E8-A316-91C2-AD48-12D3281B1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Native Populations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AB7FBFCE-F89A-9236-5AFD-1881A5B7BE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Sterilizations (70,000 victims in U.S.)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Mostly women, Native Americans, poor African-Americans over-represented(known as the “Mississippi appendectomy”)</a:t>
            </a:r>
          </a:p>
          <a:p>
            <a:r>
              <a:rPr lang="en-US" altLang="en-US" sz="2800" dirty="0"/>
              <a:t>Forced removal of children to English language/Religious schools (US, Australia, Canada)</a:t>
            </a:r>
          </a:p>
          <a:p>
            <a:r>
              <a:rPr lang="en-US" altLang="en-US" sz="2800" dirty="0"/>
              <a:t>Publicly-funded unethical nutritional deprivation and tuberculosis studies in Canada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FA93BD1C-2808-442D-032E-F3465386E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B752293D-3B3A-FA3A-EDF3-5149DC1329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Guatemala STD study (1946-8)</a:t>
            </a:r>
          </a:p>
          <a:p>
            <a:pPr lvl="1"/>
            <a:r>
              <a:rPr lang="en-US" altLang="en-US" sz="2400" dirty="0"/>
              <a:t>U.S. researchers deliberately infected 1,308 prisoners, military conscripts, prostitutes, orphans, and mental health patients with gonorrhea and syphilis</a:t>
            </a:r>
          </a:p>
          <a:p>
            <a:pPr lvl="1"/>
            <a:r>
              <a:rPr lang="en-US" altLang="en-US" sz="2400" dirty="0"/>
              <a:t>Scientists treated 87% of those infected (10% later required re-treatment), lost track of 13%</a:t>
            </a:r>
          </a:p>
          <a:p>
            <a:pPr lvl="1"/>
            <a:r>
              <a:rPr lang="en-US" altLang="en-US" sz="2400" dirty="0"/>
              <a:t>Wives, children, and grandchildren treated, but sexual contacts not traced</a:t>
            </a:r>
          </a:p>
          <a:p>
            <a:pPr lvl="1"/>
            <a:r>
              <a:rPr lang="en-US" altLang="en-US" sz="2400" dirty="0"/>
              <a:t>Subjects received cigarettes for participating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04453A5E-13FC-DFA7-A637-D72175CC8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CAF83D7C-B103-EB07-E252-56882D6986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Guatemala STD study </a:t>
            </a:r>
          </a:p>
          <a:p>
            <a:pPr lvl="1"/>
            <a:r>
              <a:rPr lang="en-US" altLang="en-US" dirty="0"/>
              <a:t>U.S. apologized (2010), spent $1 million to study research ethics, gave $775,000 to fight STDs in Guatemala</a:t>
            </a:r>
          </a:p>
          <a:p>
            <a:pPr lvl="1"/>
            <a:r>
              <a:rPr lang="en-US" altLang="en-US" dirty="0"/>
              <a:t>Unsuccessful class action lawsuit against U.S. government, Johns Hopkins, Rockefeller Foundation, and Bristol-Myers Squibb (2022)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BB137D32-E2B6-592A-40D4-19F1D4830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F974D05A-62D2-E2FE-C086-C890E68ABC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Guatemala STD study (1946-8)</a:t>
            </a:r>
          </a:p>
          <a:p>
            <a:pPr lvl="1"/>
            <a:r>
              <a:rPr lang="en-US" altLang="en-US" dirty="0"/>
              <a:t>Dr. John Cutler (research coordinator): “Unless the law winks occasionally, you have no progress in medicine”</a:t>
            </a:r>
          </a:p>
          <a:p>
            <a:pPr lvl="1"/>
            <a:r>
              <a:rPr lang="en-US" altLang="en-US" dirty="0"/>
              <a:t>Cutler also oversaw the Tuskegee Syphilis Study</a:t>
            </a:r>
          </a:p>
          <a:p>
            <a:pPr lvl="1"/>
            <a:r>
              <a:rPr lang="en-US" altLang="en-US" dirty="0"/>
              <a:t>Was acting dean at University of Pittsburgh in 1960s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B11F922A-0BEE-A939-DA2F-61257E603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BE0FA0BB-76DA-A9E3-0163-FB0EB020A1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Dr Albert Kligman conducted “dermatological research” funded by Dow Chemical involving injections of dioxin (Agent Orange) into prisoners (1965-66)</a:t>
            </a:r>
          </a:p>
          <a:p>
            <a:r>
              <a:rPr lang="en-US" altLang="en-US"/>
              <a:t>“All I saw before me were acres of skin…It was like a farmer seeing a fertile field for the first time”</a:t>
            </a:r>
          </a:p>
          <a:p>
            <a:r>
              <a:rPr lang="en-US" altLang="en-US"/>
              <a:t>Kligman went on to co-invent Retin-A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9C1DFA58-EF7A-7271-D52C-970118283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DF925992-EB96-1608-0AD6-9EC3063CE3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U.S. govt.-sponsored radiation experiments (e.g., Strong Memorial Hospital/University of Rochester (NY)</a:t>
            </a:r>
          </a:p>
          <a:p>
            <a:r>
              <a:rPr lang="en-US" altLang="en-US" sz="2400" dirty="0"/>
              <a:t>LSD/sensory-deprivation/sexual and verbal abuse/torture/electroshock investigations (CIA - MK Ultra)</a:t>
            </a:r>
          </a:p>
          <a:p>
            <a:pPr lvl="1"/>
            <a:r>
              <a:rPr lang="en-US" altLang="en-US" sz="2400" dirty="0"/>
              <a:t>One involved psychiatrist, Dr. Donald Ewen Cameron (McGill University), served as president of the American Psychopathological Association, the Society of Biological Psychiatry, and the Canadian and World Psychiatric Associations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CE95615C-6C85-DE8E-A41B-7C054D29D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D6E7269A-5A7F-8F04-F2B1-E37E7942FD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Pentagon/CIA experiments on soldiers and civilians</a:t>
            </a:r>
          </a:p>
          <a:p>
            <a:pPr lvl="1"/>
            <a:r>
              <a:rPr lang="en-US" altLang="en-US" dirty="0"/>
              <a:t>Edgewood Arsenal Experiments (involving more than 7,000 soldiers who were exposed to biological and chemical agents including sarin, VX, LSD, and </a:t>
            </a:r>
            <a:r>
              <a:rPr lang="en-US" altLang="en-US" dirty="0" err="1"/>
              <a:t>ritalin</a:t>
            </a:r>
            <a:endParaRPr lang="en-US" altLang="en-US" dirty="0"/>
          </a:p>
          <a:p>
            <a:pPr lvl="1"/>
            <a:r>
              <a:rPr lang="en-US" altLang="en-US" dirty="0"/>
              <a:t>Deliberate release of </a:t>
            </a:r>
            <a:r>
              <a:rPr lang="en-US" altLang="en-US" i="1" dirty="0"/>
              <a:t>Serratia</a:t>
            </a:r>
            <a:r>
              <a:rPr lang="en-US" altLang="en-US" dirty="0"/>
              <a:t> over San Francisco Bay; radioactive cadmium over St. Louis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82AE0AE-C4EF-ED0D-921D-C922AFC0B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Post-WW II Human Subject Experimentation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860849D3-CBAE-D0D2-C479-F807C1360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1963: Dr. Chester Southam injects tumor cells into extremely infirm patients at Jewish Hospital for Chronic Disease in NY without informing them that the shots contain cancer cells</a:t>
            </a:r>
          </a:p>
          <a:p>
            <a:pPr lvl="1"/>
            <a:r>
              <a:rPr lang="en-US" altLang="en-US">
                <a:cs typeface="Times New Roman" panose="02020603050405020304" pitchFamily="18" charset="0"/>
              </a:rPr>
              <a:t>Southam later elected President of American Association for Cancer Research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B5256028-90E9-BEB9-27B9-C3351C6AA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Legacies of Colonial Exploitation</a:t>
            </a:r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CDB691A2-400D-4A7B-A58C-5C8C71DC05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Winston Churchill (speaking in favor of RAF’s “experimental” bombing of Iraqis in 1920s, which killed 9,000 people with 97 tons of bombs):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	“I am strongly in favor of using poisoned gas against uncivilized tribes to spread a lively terror…against recalcitrant Arabs as an experiment”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055A7D2A-6D6D-2D49-9A5B-E0F240E21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Post-WW II Human Subject Experimentation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19460905-FF70-2662-78C3-F7BD86E681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err="1"/>
              <a:t>Willowbrook</a:t>
            </a:r>
            <a:r>
              <a:rPr lang="en-US" altLang="en-US" sz="2800" dirty="0"/>
              <a:t> Hepatitis Experiments (1960s)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Deliberate infection of intellectually disabled children at state school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Multi-institutional (including Yale, U Penn) studies involving deliberate infection with hepatitis A and B viruses of prisoners, asylum and orphanage residents, and children, including a disproportionate number of African-Americans (1942 to 1972)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26762525-7716-B92A-2E38-964446544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Research on Prisoners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ED7B4A7-9361-6E47-EB13-67A754850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1915: Joseph Goldberger – pellagra (niacin deficiency) studies</a:t>
            </a:r>
          </a:p>
          <a:p>
            <a:pPr lvl="1">
              <a:defRPr/>
            </a:pPr>
            <a:r>
              <a:rPr lang="en-US" sz="3200" dirty="0"/>
              <a:t>Deadliest dietary disease in U.S. history</a:t>
            </a:r>
          </a:p>
          <a:p>
            <a:pPr lvl="1">
              <a:defRPr/>
            </a:pPr>
            <a:r>
              <a:rPr lang="en-US" sz="3200" dirty="0"/>
              <a:t>Prisoners volunteered in exchange for pardons</a:t>
            </a:r>
          </a:p>
          <a:p>
            <a:pPr marL="342900" lvl="1" indent="-342900">
              <a:buFontTx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233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10994017-AFD3-3E8A-75CB-23CDD1694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Research on Prisoners</a:t>
            </a:r>
            <a:endParaRPr lang="en-US" altLang="en-US"/>
          </a:p>
        </p:txBody>
      </p:sp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3E20B18D-EFB7-5FFA-C63D-D9CA42CD06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Pharmaceutical and government sponsored studies on prisoners</a:t>
            </a:r>
          </a:p>
          <a:p>
            <a:pPr lvl="1"/>
            <a:r>
              <a:rPr lang="en-US" altLang="en-US" sz="3200" dirty="0"/>
              <a:t>1940s – mid 1970s (</a:t>
            </a:r>
            <a:r>
              <a:rPr lang="en-US" altLang="en-US" sz="3200" dirty="0">
                <a:cs typeface="Times New Roman" panose="02020603050405020304" pitchFamily="18" charset="0"/>
              </a:rPr>
              <a:t>&gt;</a:t>
            </a:r>
            <a:r>
              <a:rPr lang="en-US" altLang="en-US" sz="3200" dirty="0"/>
              <a:t>90% of pharmaceutical industry research in early 1970s)</a:t>
            </a:r>
          </a:p>
          <a:p>
            <a:pPr lvl="1"/>
            <a:r>
              <a:rPr lang="en-US" altLang="en-US" sz="3200" dirty="0"/>
              <a:t>Halted after drug company executives admitted prisoners were cheaper to use than chimpanzees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7673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>
            <a:extLst>
              <a:ext uri="{FF2B5EF4-FFF2-40B4-BE49-F238E27FC236}">
                <a16:creationId xmlns:a16="http://schemas.microsoft.com/office/drawing/2014/main" id="{D961539D-ED3A-D4FD-A49D-AD9F85D95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Disturbing Experiments</a:t>
            </a:r>
          </a:p>
        </p:txBody>
      </p:sp>
      <p:sp>
        <p:nvSpPr>
          <p:cNvPr id="75779" name="Content Placeholder 2">
            <a:extLst>
              <a:ext uri="{FF2B5EF4-FFF2-40B4-BE49-F238E27FC236}">
                <a16:creationId xmlns:a16="http://schemas.microsoft.com/office/drawing/2014/main" id="{B311CFE3-9719-47B6-82DB-C4DBD7B920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Inter-species breeding (ape-man, Ilya Ivanovich Ivanov, Guinea, 1927)</a:t>
            </a:r>
          </a:p>
          <a:p>
            <a:r>
              <a:rPr lang="en-US" altLang="en-US"/>
              <a:t>Two-headed dog (Vladimir Petrovich Demikhov, 1950s, Russia)</a:t>
            </a:r>
          </a:p>
          <a:p>
            <a:r>
              <a:rPr lang="en-US" altLang="en-US"/>
              <a:t>Monster Study (Wendell Johnson, 1939, University of Iowa) – deliberate induction of stuttering in orphan children</a:t>
            </a:r>
          </a:p>
        </p:txBody>
      </p:sp>
    </p:spTree>
    <p:extLst>
      <p:ext uri="{BB962C8B-B14F-4D97-AF65-F5344CB8AC3E}">
        <p14:creationId xmlns:p14="http://schemas.microsoft.com/office/powerpoint/2010/main" val="19021601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>
            <a:extLst>
              <a:ext uri="{FF2B5EF4-FFF2-40B4-BE49-F238E27FC236}">
                <a16:creationId xmlns:a16="http://schemas.microsoft.com/office/drawing/2014/main" id="{BF461443-DF28-12F3-2C3E-D642F4D14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Post-WW II Human Subject Experimentation</a:t>
            </a:r>
          </a:p>
        </p:txBody>
      </p:sp>
      <p:sp>
        <p:nvSpPr>
          <p:cNvPr id="64515" name="Content Placeholder 2">
            <a:extLst>
              <a:ext uri="{FF2B5EF4-FFF2-40B4-BE49-F238E27FC236}">
                <a16:creationId xmlns:a16="http://schemas.microsoft.com/office/drawing/2014/main" id="{0D6471A5-D47E-4144-B849-C7EBA32321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Henry Beecher, NEJM (1966) – documented numerous published studies involving ethical breeches (e.g., non-treatment of strep-infected patients, manipulations under anesthesia, etc.)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Studies not cited in references section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Little public attention when researchers unmasked in 1991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8C25E49E-F8EB-886F-10A1-D3C9FF1DE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Post-WW II Human Subject Experimentation</a:t>
            </a:r>
            <a:endParaRPr lang="en-US" altLang="en-US"/>
          </a:p>
        </p:txBody>
      </p:sp>
      <p:sp>
        <p:nvSpPr>
          <p:cNvPr id="67587" name="Content Placeholder 2">
            <a:extLst>
              <a:ext uri="{FF2B5EF4-FFF2-40B4-BE49-F238E27FC236}">
                <a16:creationId xmlns:a16="http://schemas.microsoft.com/office/drawing/2014/main" id="{2C76FCCB-E680-69C5-0111-5906042BB1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/>
              <a:t>Human Guinea Pigs</a:t>
            </a:r>
            <a:r>
              <a:rPr lang="en-US" altLang="en-US"/>
              <a:t>, by Dr. Maurice Pappworth, published 1967, documents unethical UK experiments</a:t>
            </a:r>
          </a:p>
          <a:p>
            <a:pPr lvl="1"/>
            <a:r>
              <a:rPr lang="en-US" altLang="en-US"/>
              <a:t>Cardiac catheterization of “mentally-deficient” babies deprived of oxygen to measure physiological responses</a:t>
            </a:r>
          </a:p>
          <a:p>
            <a:pPr lvl="1"/>
            <a:r>
              <a:rPr lang="en-US" altLang="en-US"/>
              <a:t>Insulin withheld from over 40 children and adult diabetics, followed by liver and kidney biopsies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B7EC14E8-35B2-1183-41C5-4C7025015E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Post-WW II Human Subject Experimentation</a:t>
            </a:r>
            <a:endParaRPr lang="en-US" altLang="en-US"/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C4F9057B-B19E-BF10-67EA-B60A894F2E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Human Guinea Pigs</a:t>
            </a:r>
          </a:p>
          <a:p>
            <a:pPr lvl="1"/>
            <a:r>
              <a:rPr lang="en-US" altLang="en-US" dirty="0"/>
              <a:t>Unsuspecting individuals injected with malaria parasites, meningitis bacteria, and live cancer cells</a:t>
            </a:r>
          </a:p>
          <a:p>
            <a:pPr lvl="1"/>
            <a:r>
              <a:rPr lang="en-US" altLang="en-US" dirty="0"/>
              <a:t>Students and junior doctors coerced into finding “subjects”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879C3C2-51B5-FF3D-FD98-2E3BEBBAD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Post-WW II Human Subject Experimentation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FADA04C-B8C1-A26C-2C34-4AFF230E9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Soviet psychiatry – opposition to the state labelled as mental illness</a:t>
            </a:r>
          </a:p>
          <a:p>
            <a:r>
              <a:rPr lang="en-US" altLang="en-US" sz="2800" dirty="0"/>
              <a:t>US military/pharmaceutical vaccine and medication trials in the developing world</a:t>
            </a:r>
          </a:p>
          <a:p>
            <a:r>
              <a:rPr lang="en-US" altLang="en-US" sz="2800" dirty="0"/>
              <a:t>Unethical use of placebo controls</a:t>
            </a:r>
          </a:p>
          <a:p>
            <a:pPr lvl="1"/>
            <a:r>
              <a:rPr lang="en-US" altLang="en-US" dirty="0"/>
              <a:t>Anti-HIV medications and maternal-fetal transmission (sub-Saharan Africa)</a:t>
            </a:r>
          </a:p>
          <a:p>
            <a:pPr lvl="1"/>
            <a:r>
              <a:rPr lang="en-US" altLang="en-US" dirty="0"/>
              <a:t>Surfactant for neonatal RDS (Brazil, Bolivia)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356390AF-26E1-508B-2C60-E54AC6584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Contemporary Experimentation/Abuses</a:t>
            </a:r>
          </a:p>
        </p:txBody>
      </p:sp>
      <p:sp>
        <p:nvSpPr>
          <p:cNvPr id="89091" name="Content Placeholder 2">
            <a:extLst>
              <a:ext uri="{FF2B5EF4-FFF2-40B4-BE49-F238E27FC236}">
                <a16:creationId xmlns:a16="http://schemas.microsoft.com/office/drawing/2014/main" id="{6EE945F2-A624-2C33-DC05-3B88C264BC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Pfizer trial of </a:t>
            </a:r>
            <a:r>
              <a:rPr lang="en-US" altLang="en-US" sz="2800" dirty="0" err="1"/>
              <a:t>trovofloxacin</a:t>
            </a:r>
            <a:r>
              <a:rPr lang="en-US" altLang="en-US" sz="2800" dirty="0"/>
              <a:t> for epidemic  meningococcal meningitis in Nigeria (1996)</a:t>
            </a:r>
          </a:p>
          <a:p>
            <a:r>
              <a:rPr lang="en-US" altLang="en-US" sz="2800" dirty="0"/>
              <a:t>Compared with sub-therapeutic dose of ceftriaxone, leading to excess deaths and complications</a:t>
            </a:r>
          </a:p>
          <a:p>
            <a:pPr lvl="1"/>
            <a:r>
              <a:rPr lang="en-US" altLang="en-US" dirty="0"/>
              <a:t>MSF treating other patients in next tent over with chloramphenicol (WHO-recommended for resource-poor settings, better outcomes than for </a:t>
            </a:r>
            <a:r>
              <a:rPr lang="en-US" altLang="en-US" dirty="0" err="1"/>
              <a:t>Trovan</a:t>
            </a:r>
            <a:r>
              <a:rPr lang="en-US" altLang="en-US" dirty="0"/>
              <a:t>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52054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27E4868-2482-D459-2F5D-FA0CD54D4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Contemporary Issues and Ethical Dilemmas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8DE4BFC-FE1E-8C4D-F76E-B75F5562F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Large majority of phase 3 US drug company trial sites outside US, many in developing countries (parachute researchers)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Drug company noncompliance with Clinical Trials Registry and failure to publish data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90% of research dollars spent on diseases affecting 10% of the world’s population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96A0B947-73B6-F7C0-A6E9-795D5B832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Legacies of Colonial Exploitation</a:t>
            </a:r>
          </a:p>
        </p:txBody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C6F3953E-89DC-A29D-F9D8-3FC53D2C02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Cecil Rhodes (Rhodesia, Rhodes Scholarship, DeBeers Mining Company):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	“We must find new lands from which we can easily obtain raw materials and at the same time exploit the cheap slave </a:t>
            </a:r>
            <a:r>
              <a:rPr lang="en-US" sz="2800" dirty="0" err="1"/>
              <a:t>labour</a:t>
            </a:r>
            <a:r>
              <a:rPr lang="en-US" sz="2800" dirty="0"/>
              <a:t> that is available from the natives of the colonies. The colonies would also provide a dumping ground for the surplus goods produced in our factories.”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>
            <a:extLst>
              <a:ext uri="{FF2B5EF4-FFF2-40B4-BE49-F238E27FC236}">
                <a16:creationId xmlns:a16="http://schemas.microsoft.com/office/drawing/2014/main" id="{D50061CE-CC27-B675-C98C-982A2B59F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Contemporary Issues and Ethical Dilemmas</a:t>
            </a:r>
          </a:p>
        </p:txBody>
      </p:sp>
      <p:sp>
        <p:nvSpPr>
          <p:cNvPr id="84995" name="Content Placeholder 2">
            <a:extLst>
              <a:ext uri="{FF2B5EF4-FFF2-40B4-BE49-F238E27FC236}">
                <a16:creationId xmlns:a16="http://schemas.microsoft.com/office/drawing/2014/main" id="{889A690F-7FA6-9DD3-5C81-CA44E377B3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Professional lab rats - Uninsured become research subjects to receive needed care</a:t>
            </a:r>
          </a:p>
          <a:p>
            <a:pPr lvl="1"/>
            <a:r>
              <a:rPr lang="en-US" altLang="en-US" dirty="0"/>
              <a:t>Undermine integrity of study when exaggerate symptoms (25%); pretend they have a health problem (14%); or fail to disclose concurrent enrollment in another study (43%), health problems (32%), prescription drug use (28%) or recreational drug use (20%)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6F8C7B3E-2959-5BB2-3303-2722374DA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solidFill>
                  <a:srgbClr val="000000"/>
                </a:solidFill>
              </a:rPr>
              <a:t>Contemporary Experiments/Abuses</a:t>
            </a:r>
            <a:endParaRPr lang="en-US" altLang="en-US" sz="3200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5EE352D-FA49-2FAB-4C50-5D4BF2EB0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For-profit IRBs</a:t>
            </a:r>
          </a:p>
          <a:p>
            <a:r>
              <a:rPr lang="en-US" altLang="en-US" dirty="0"/>
              <a:t>Homosexual aversion/conversion therapy</a:t>
            </a:r>
          </a:p>
          <a:p>
            <a:r>
              <a:rPr lang="en-US" altLang="en-US" dirty="0"/>
              <a:t>Chinese organ transplants from extrajudicially-executed enemies of the state (e.g., Falun Gong, Uighurs, Tibetans, and underground Christians)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>
            <a:extLst>
              <a:ext uri="{FF2B5EF4-FFF2-40B4-BE49-F238E27FC236}">
                <a16:creationId xmlns:a16="http://schemas.microsoft.com/office/drawing/2014/main" id="{F65612D7-E09B-2765-DDF5-89881A7F5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Contemporary Issues and Ethical Dilemmas</a:t>
            </a:r>
          </a:p>
        </p:txBody>
      </p:sp>
      <p:sp>
        <p:nvSpPr>
          <p:cNvPr id="97283" name="Content Placeholder 2">
            <a:extLst>
              <a:ext uri="{FF2B5EF4-FFF2-40B4-BE49-F238E27FC236}">
                <a16:creationId xmlns:a16="http://schemas.microsoft.com/office/drawing/2014/main" id="{1C40B8D7-1717-EAB7-DE30-6F5F4A6EB3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Sexual abuse of trainees and patients</a:t>
            </a:r>
          </a:p>
          <a:p>
            <a:r>
              <a:rPr lang="en-US" altLang="en-US" sz="2800" dirty="0"/>
              <a:t>Fertility doctors using their own sperm to impregnate patients without their consent</a:t>
            </a:r>
          </a:p>
          <a:p>
            <a:pPr lvl="1"/>
            <a:r>
              <a:rPr lang="en-US" altLang="en-US" dirty="0"/>
              <a:t>more than 50 between 1960 and 1990</a:t>
            </a:r>
          </a:p>
          <a:p>
            <a:r>
              <a:rPr lang="en-US" altLang="en-US" sz="2800" dirty="0"/>
              <a:t>Doping professional/Olympic athletes</a:t>
            </a:r>
          </a:p>
          <a:p>
            <a:r>
              <a:rPr lang="en-US" altLang="en-US" sz="2800" dirty="0"/>
              <a:t>Violent crimes</a:t>
            </a:r>
          </a:p>
          <a:p>
            <a:endParaRPr lang="en-US" altLang="en-US" sz="2800" dirty="0"/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>
            <a:extLst>
              <a:ext uri="{FF2B5EF4-FFF2-40B4-BE49-F238E27FC236}">
                <a16:creationId xmlns:a16="http://schemas.microsoft.com/office/drawing/2014/main" id="{E9D25CEB-E8E1-6810-B776-2906F3B22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Consequences</a:t>
            </a:r>
          </a:p>
        </p:txBody>
      </p:sp>
      <p:sp>
        <p:nvSpPr>
          <p:cNvPr id="87043" name="Content Placeholder 2">
            <a:extLst>
              <a:ext uri="{FF2B5EF4-FFF2-40B4-BE49-F238E27FC236}">
                <a16:creationId xmlns:a16="http://schemas.microsoft.com/office/drawing/2014/main" id="{95B5E2DC-EBCD-61F9-C459-9631206530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Negative public opinion re clinical trials</a:t>
            </a:r>
          </a:p>
          <a:p>
            <a:r>
              <a:rPr lang="en-US" altLang="en-US" dirty="0"/>
              <a:t>Under-representation of women and minorities</a:t>
            </a:r>
          </a:p>
          <a:p>
            <a:r>
              <a:rPr lang="en-US" altLang="en-US" dirty="0"/>
              <a:t>Physician-industry links, proprietary nature of data may deter altruistic volunteers</a:t>
            </a:r>
          </a:p>
          <a:p>
            <a:r>
              <a:rPr lang="en-US" altLang="en-US" dirty="0"/>
              <a:t>Reluctance to donate organs - Inadequate numbers of organ donors (only 60% of U.S. adults registered)</a:t>
            </a:r>
          </a:p>
          <a:p>
            <a:endParaRPr lang="en-US" altLang="en-US" sz="28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>
            <a:extLst>
              <a:ext uri="{FF2B5EF4-FFF2-40B4-BE49-F238E27FC236}">
                <a16:creationId xmlns:a16="http://schemas.microsoft.com/office/drawing/2014/main" id="{1B9E3775-A4A4-0C2E-C1DC-E7DC9A700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What to do with data acquired via unethical means?</a:t>
            </a:r>
            <a:endParaRPr lang="en-US" altLang="en-US"/>
          </a:p>
        </p:txBody>
      </p:sp>
      <p:sp>
        <p:nvSpPr>
          <p:cNvPr id="100355" name="Content Placeholder 2">
            <a:extLst>
              <a:ext uri="{FF2B5EF4-FFF2-40B4-BE49-F238E27FC236}">
                <a16:creationId xmlns:a16="http://schemas.microsoft.com/office/drawing/2014/main" id="{EE4508DA-D2AD-0437-AB13-4EC57D68FA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Eduard </a:t>
            </a:r>
            <a:r>
              <a:rPr lang="en-US" altLang="en-US" sz="2800" dirty="0" err="1"/>
              <a:t>Pernkopf’s</a:t>
            </a:r>
            <a:r>
              <a:rPr lang="en-US" altLang="en-US" sz="2800" dirty="0"/>
              <a:t> Atlas:</a:t>
            </a:r>
          </a:p>
          <a:p>
            <a:pPr lvl="1"/>
            <a:r>
              <a:rPr lang="en-US" altLang="en-US" dirty="0"/>
              <a:t>At least ½ of illustrations from political prisoner corpses</a:t>
            </a:r>
          </a:p>
          <a:p>
            <a:r>
              <a:rPr lang="en-US" altLang="en-US" sz="2800" dirty="0"/>
              <a:t>Dachau Hypothermia Experiments</a:t>
            </a:r>
          </a:p>
          <a:p>
            <a:r>
              <a:rPr lang="en-US" altLang="en-US" sz="2800" dirty="0"/>
              <a:t>Phosgene gas experiments</a:t>
            </a:r>
          </a:p>
          <a:p>
            <a:r>
              <a:rPr lang="en-US" altLang="en-US" sz="2800" dirty="0"/>
              <a:t>Biological weapons data (offensive vs. defensive)</a:t>
            </a:r>
          </a:p>
          <a:p>
            <a:r>
              <a:rPr lang="en-US" altLang="en-US" sz="2800" dirty="0"/>
              <a:t>Japan’s Unit 731 and biological warfare experiments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54E90CB6-69A8-2C6E-3BBB-7EC7619D82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What to do with data acquired via unethical means – AMA Policy E-2.30 – Adopted 1998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3A292182-BF84-8A87-E22C-A7E1EBAD8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Allows publication with disclaimer if data could help patients and no other data available, depending on how horrific the ethical violations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DAB038E-97FF-3AA8-B03E-71C1577518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Doctors as Terrorists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17EFDA5C-BD8E-0C35-B613-76FA9700D73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Pediatrician George Habash – founder of Popular Front for the Liberation of Palestine</a:t>
            </a:r>
          </a:p>
          <a:p>
            <a:pPr lvl="1" eaLnBrk="1" hangingPunct="1"/>
            <a:r>
              <a:rPr lang="en-US" altLang="en-US" sz="2400"/>
              <a:t>Behind aircraft hijackings of Black September (1970)</a:t>
            </a:r>
          </a:p>
          <a:p>
            <a:pPr eaLnBrk="1" hangingPunct="1"/>
            <a:r>
              <a:rPr lang="en-US" altLang="en-US" sz="2400"/>
              <a:t>Dr. Fathi Shiqaqi – founder of Palestinian Islamic Jihad (1981)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Ikuo Hayashi – chief of circulatory medicine at a leading Japanese hospital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Pleaded guilty to planting sarin gas on Tokyo subway (1995)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548794A7-4C2E-003F-BFF6-8F556FA7E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Doctors as Terrorists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77935A67-065E-AEE9-635F-4E97FEA6F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Dr Bilal Abdullah convicted in bungled Heathrow Airport car bombing (2007)</a:t>
            </a:r>
          </a:p>
          <a:p>
            <a:r>
              <a:rPr lang="en-US" altLang="en-US" sz="2800" dirty="0"/>
              <a:t>Psychiatrist Major Nidal Hasan – convicted of mass murder in Fort Hood shootings (2009)</a:t>
            </a:r>
          </a:p>
          <a:p>
            <a:r>
              <a:rPr lang="en-US" altLang="en-US" sz="2800" dirty="0"/>
              <a:t>Humam Khalil Abu-Mulal al-</a:t>
            </a:r>
            <a:r>
              <a:rPr lang="en-US" altLang="en-US" sz="2800" dirty="0" err="1"/>
              <a:t>Balawi</a:t>
            </a:r>
            <a:r>
              <a:rPr lang="en-US" altLang="en-US" sz="2800" dirty="0"/>
              <a:t>: Jordanian suicide bomber, killed 7 CIA agents in Afghanistan (2009)</a:t>
            </a:r>
          </a:p>
          <a:p>
            <a:r>
              <a:rPr lang="en-US" altLang="en-US" sz="2800" dirty="0"/>
              <a:t>Ayman Al-Zawahiri – leader of Al Qaeda (deceased)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E3BC5545-FD76-BBE0-919C-BCCBD3242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Doctors as Murderers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F78DC9F-3D6D-48D4-5E9A-6C72E1ECD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“Papa Doc” Francois Duvalier – Haitian dictator, secret police Tonton Macoute killed more than 30,000 political prisoners and their families (1957-1971)</a:t>
            </a:r>
          </a:p>
          <a:p>
            <a:r>
              <a:rPr lang="en-US" altLang="en-US" sz="2800" dirty="0"/>
              <a:t>Dr Hastings Banda - murderous dictator of Nyasaland (later Malawi), trained at Meharry Medical College, responsible for over 18,000 deaths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>
            <a:extLst>
              <a:ext uri="{FF2B5EF4-FFF2-40B4-BE49-F238E27FC236}">
                <a16:creationId xmlns:a16="http://schemas.microsoft.com/office/drawing/2014/main" id="{E0BAD2C1-10EA-EC8C-FCFD-C10DA49FC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Doctors as Murderers</a:t>
            </a:r>
          </a:p>
        </p:txBody>
      </p:sp>
      <p:sp>
        <p:nvSpPr>
          <p:cNvPr id="115715" name="Content Placeholder 2">
            <a:extLst>
              <a:ext uri="{FF2B5EF4-FFF2-40B4-BE49-F238E27FC236}">
                <a16:creationId xmlns:a16="http://schemas.microsoft.com/office/drawing/2014/main" id="{5D8A89DF-CD7E-E76F-501D-4BA7BCED28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000000"/>
                </a:solidFill>
              </a:rPr>
              <a:t>Radovan Karadzic (psychiatrist) – former leader of Bosnian Serbs - convicted by International Criminal Tribunal for war crimes against Bosnian Croats and Muslims (2016)</a:t>
            </a:r>
          </a:p>
          <a:p>
            <a:r>
              <a:rPr lang="en-US" altLang="en-US" sz="2800" dirty="0">
                <a:solidFill>
                  <a:srgbClr val="000000"/>
                </a:solidFill>
              </a:rPr>
              <a:t>Bashar al Assad (former Syrian President, ophthalmologist) –bombings of civilians and hospitals, use of sarin nerve gas, killed hundreds of thousands of Syrians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52DF8-E40B-3676-0C32-993679F3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Roots of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026-4458-17C3-36D4-7D9EE33E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Stereotypes - US slaves considered lazy, unintelligent</a:t>
            </a:r>
          </a:p>
          <a:p>
            <a:pPr lvl="1"/>
            <a:r>
              <a:rPr lang="en-US" altLang="en-US" sz="2400" dirty="0"/>
              <a:t>Common slave era diagnosis =  </a:t>
            </a:r>
            <a:r>
              <a:rPr lang="en-US" altLang="en-US" sz="2400" dirty="0" err="1"/>
              <a:t>drapetomania</a:t>
            </a:r>
            <a:r>
              <a:rPr lang="en-US" altLang="en-US" sz="2400" dirty="0"/>
              <a:t> (the tendency to run away</a:t>
            </a:r>
          </a:p>
          <a:p>
            <a:r>
              <a:rPr lang="en-US" sz="2400" dirty="0"/>
              <a:t>Dehumanization</a:t>
            </a:r>
          </a:p>
          <a:p>
            <a:pPr lvl="1"/>
            <a:r>
              <a:rPr lang="en-US" altLang="en-US" sz="2400" dirty="0"/>
              <a:t>Dr Mehmet Resid (Ottoman middle manager, started Butchers’ Brigade during the Armenian Genocide)</a:t>
            </a:r>
          </a:p>
          <a:p>
            <a:pPr lvl="1"/>
            <a:r>
              <a:rPr lang="en-US" altLang="en-US" sz="2400" dirty="0"/>
              <a:t>“Those Armenian bandits were a bunch of harmful microbes pestering the body of this  nation. A doctor’s duty is to kill microbes…”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932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>
            <a:extLst>
              <a:ext uri="{FF2B5EF4-FFF2-40B4-BE49-F238E27FC236}">
                <a16:creationId xmlns:a16="http://schemas.microsoft.com/office/drawing/2014/main" id="{A86475AA-E1BE-1BC2-F963-778D25BD1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Doctors as Murderers</a:t>
            </a:r>
          </a:p>
        </p:txBody>
      </p:sp>
      <p:sp>
        <p:nvSpPr>
          <p:cNvPr id="117763" name="Content Placeholder 2">
            <a:extLst>
              <a:ext uri="{FF2B5EF4-FFF2-40B4-BE49-F238E27FC236}">
                <a16:creationId xmlns:a16="http://schemas.microsoft.com/office/drawing/2014/main" id="{C28035A8-8CD5-6D08-3EC7-BD1F9F8519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Harold Shipman (British) – world’s most notorious serial killer (250-400 victims)</a:t>
            </a:r>
          </a:p>
          <a:p>
            <a:endParaRPr lang="en-US" altLang="en-US" sz="2800" dirty="0"/>
          </a:p>
          <a:p>
            <a:r>
              <a:rPr lang="en-US" altLang="en-US" sz="2800" dirty="0"/>
              <a:t>Michael Swanger (American - 60 victims)</a:t>
            </a:r>
          </a:p>
          <a:p>
            <a:endParaRPr lang="en-US" altLang="en-US" sz="2800" dirty="0"/>
          </a:p>
          <a:p>
            <a:r>
              <a:rPr lang="en-US" altLang="en-US" sz="2800" dirty="0"/>
              <a:t>Harry Bailey (Australian - 75 victims of deep sleep therapy for mental illness)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>
            <a:extLst>
              <a:ext uri="{FF2B5EF4-FFF2-40B4-BE49-F238E27FC236}">
                <a16:creationId xmlns:a16="http://schemas.microsoft.com/office/drawing/2014/main" id="{91116F1D-95FB-BFAA-A5EB-39C9F9547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Doctors as Murderers</a:t>
            </a:r>
          </a:p>
        </p:txBody>
      </p:sp>
      <p:sp>
        <p:nvSpPr>
          <p:cNvPr id="118787" name="Content Placeholder 2">
            <a:extLst>
              <a:ext uri="{FF2B5EF4-FFF2-40B4-BE49-F238E27FC236}">
                <a16:creationId xmlns:a16="http://schemas.microsoft.com/office/drawing/2014/main" id="{D68503EB-ADBC-56E8-E569-8B7AB0A042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South African cardiologist Wouter Basson (aka “Dr. Death”) – ran “Project Coast” in 1980s (clandestine military program linked to chemical and germ warfare, assassinations, poisonings, kidnapping, and plots to sterilize the country’s black population)</a:t>
            </a:r>
          </a:p>
          <a:p>
            <a:r>
              <a:rPr lang="en-US" altLang="en-US" sz="2400" dirty="0"/>
              <a:t>Dr. Farid Fata – ordered chemotherapy for patients on deathbed, in remission, and with fabricated cancer diagnoses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>
            <a:extLst>
              <a:ext uri="{FF2B5EF4-FFF2-40B4-BE49-F238E27FC236}">
                <a16:creationId xmlns:a16="http://schemas.microsoft.com/office/drawing/2014/main" id="{11CF0DA2-F6A1-7371-47D9-E24CD7F83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Unethical Physicians/Criminals</a:t>
            </a:r>
          </a:p>
        </p:txBody>
      </p:sp>
      <p:sp>
        <p:nvSpPr>
          <p:cNvPr id="121859" name="Content Placeholder 2">
            <a:extLst>
              <a:ext uri="{FF2B5EF4-FFF2-40B4-BE49-F238E27FC236}">
                <a16:creationId xmlns:a16="http://schemas.microsoft.com/office/drawing/2014/main" id="{65713722-8A65-9A4A-B763-2727DAE335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Performance of unnecessary, dangerous procedures</a:t>
            </a:r>
          </a:p>
          <a:p>
            <a:r>
              <a:rPr lang="en-US" altLang="en-US" dirty="0"/>
              <a:t>Illegal opioid distribution</a:t>
            </a:r>
          </a:p>
          <a:p>
            <a:r>
              <a:rPr lang="en-US" altLang="en-US" dirty="0"/>
              <a:t>Medicare fraud, kickback scams</a:t>
            </a:r>
          </a:p>
          <a:p>
            <a:r>
              <a:rPr lang="en-US" altLang="en-US" dirty="0"/>
              <a:t>Falsification of data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EB654-99AD-E21D-FCCD-5F2D990F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Death Penalty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FA9F0-43EB-298D-D8EC-B0982485D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Development of methods of execution</a:t>
            </a:r>
          </a:p>
          <a:p>
            <a:pPr lvl="1" eaLnBrk="1" hangingPunct="1"/>
            <a:r>
              <a:rPr lang="en-US" altLang="en-US" dirty="0"/>
              <a:t>Electric chair - dentist Alfred Southwick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Lethal injection - anesthesiologist Stanley Deutsch</a:t>
            </a:r>
          </a:p>
          <a:p>
            <a:pPr lvl="1" eaLnBrk="1" hangingPunct="1"/>
            <a:r>
              <a:rPr lang="en-US" altLang="en-US" dirty="0"/>
              <a:t>Death cocktail (3 drug regimen) - pathologist Jay Chapman</a:t>
            </a:r>
          </a:p>
          <a:p>
            <a:r>
              <a:rPr lang="en-US" altLang="en-US" dirty="0"/>
              <a:t>Participation in executions – violates multiple medical groups’ policies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8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12921-D7EC-C107-0DB8-A3535437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Co-opting Public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6BCD5-6908-2BA0-0BD9-85CC8E203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Capture of Osama bin Laden involved (unsuccessful) sham CIA hepatitis B vaccination project to collect DNA (violation of public trust, has harmed international efforts to eliminate polio and put health care workers lives at risk)</a:t>
            </a:r>
          </a:p>
          <a:p>
            <a:pPr lvl="1"/>
            <a:r>
              <a:rPr lang="en-US" altLang="en-US" dirty="0"/>
              <a:t>Outbreak of polio, decreased uptake of multiple vaccines afterward (including covid)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644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1B4D6C53-3235-F247-4369-8D078ABB6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Torture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77311CDA-C48A-C0D9-BECF-0A7FB6193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U.S. physician participation in “War on Terror,” Abu Ghraib, Guantanamo, Black Ops sites</a:t>
            </a:r>
          </a:p>
          <a:p>
            <a:r>
              <a:rPr lang="en-US" altLang="en-US" sz="3600" dirty="0"/>
              <a:t>Israeli doctors complicit in forced interrogations and torture of Palestinians; inaction of Israeli Medical Association</a:t>
            </a:r>
          </a:p>
        </p:txBody>
      </p:sp>
    </p:spTree>
    <p:extLst>
      <p:ext uri="{BB962C8B-B14F-4D97-AF65-F5344CB8AC3E}">
        <p14:creationId xmlns:p14="http://schemas.microsoft.com/office/powerpoint/2010/main" val="4756893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>
            <a:extLst>
              <a:ext uri="{FF2B5EF4-FFF2-40B4-BE49-F238E27FC236}">
                <a16:creationId xmlns:a16="http://schemas.microsoft.com/office/drawing/2014/main" id="{B242692D-13D3-5D49-A03D-49C864AC8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Good Doctors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70BB4-BF97-DA59-17D3-49BF39364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James Parkinson (Parkinson’s Disease) – pacifist pamphleteer, social welfare campaigner</a:t>
            </a:r>
          </a:p>
          <a:p>
            <a:pPr>
              <a:defRPr/>
            </a:pPr>
            <a:r>
              <a:rPr lang="en-US" dirty="0"/>
              <a:t>Thomas Hodgkin – abolitionist and opponent of British oppression of native populations in South Africa and New Zealand</a:t>
            </a:r>
          </a:p>
          <a:p>
            <a:pPr>
              <a:defRPr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>
            <a:extLst>
              <a:ext uri="{FF2B5EF4-FFF2-40B4-BE49-F238E27FC236}">
                <a16:creationId xmlns:a16="http://schemas.microsoft.com/office/drawing/2014/main" id="{705B2E8B-5D59-4533-AF7B-1E8B5BBF0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Good Doctors</a:t>
            </a:r>
          </a:p>
        </p:txBody>
      </p:sp>
      <p:sp>
        <p:nvSpPr>
          <p:cNvPr id="125955" name="Content Placeholder 2">
            <a:extLst>
              <a:ext uri="{FF2B5EF4-FFF2-40B4-BE49-F238E27FC236}">
                <a16:creationId xmlns:a16="http://schemas.microsoft.com/office/drawing/2014/main" id="{AA5453E2-7A22-63E8-F761-FEB0BB1E82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Henri Dunant – founder of Red Cross </a:t>
            </a:r>
            <a:r>
              <a:rPr lang="en-US" altLang="en-US" sz="3200" dirty="0"/>
              <a:t>(largest humanitarian organization in the world today)</a:t>
            </a:r>
          </a:p>
          <a:p>
            <a:r>
              <a:rPr lang="en-US" altLang="en-US" dirty="0"/>
              <a:t>Rudolph Virchow – founder of social medicine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>
            <a:extLst>
              <a:ext uri="{FF2B5EF4-FFF2-40B4-BE49-F238E27FC236}">
                <a16:creationId xmlns:a16="http://schemas.microsoft.com/office/drawing/2014/main" id="{F1D48DBC-DD0D-5F8E-B004-307F37FEA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Good Doctors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4F359-FDF4-4D43-25BB-8CDB6C657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Albert Schweitzer – reverence for life, medical missionary</a:t>
            </a:r>
          </a:p>
          <a:p>
            <a:pPr>
              <a:defRPr/>
            </a:pPr>
            <a:r>
              <a:rPr lang="en-US" dirty="0" err="1"/>
              <a:t>Salvadore</a:t>
            </a:r>
            <a:r>
              <a:rPr lang="en-US" dirty="0"/>
              <a:t> Allende – Chilean president and advocate of care for the poor</a:t>
            </a:r>
          </a:p>
          <a:p>
            <a:pPr>
              <a:defRPr/>
            </a:pPr>
            <a:r>
              <a:rPr lang="en-US" dirty="0"/>
              <a:t>Paul Farmer – Partners in Health founder</a:t>
            </a:r>
          </a:p>
          <a:p>
            <a:pPr>
              <a:defRPr/>
            </a:pPr>
            <a:r>
              <a:rPr lang="en-US" dirty="0"/>
              <a:t>Conscientious Objectors 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Médicin</a:t>
            </a:r>
            <a:r>
              <a:rPr lang="en-US" dirty="0">
                <a:latin typeface="+mj-lt"/>
              </a:rPr>
              <a:t> sans Frontières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>
            <a:extLst>
              <a:ext uri="{FF2B5EF4-FFF2-40B4-BE49-F238E27FC236}">
                <a16:creationId xmlns:a16="http://schemas.microsoft.com/office/drawing/2014/main" id="{AABFEFD1-2F4E-5701-A7B6-35BA31B09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Good Doctors</a:t>
            </a:r>
          </a:p>
        </p:txBody>
      </p:sp>
      <p:sp>
        <p:nvSpPr>
          <p:cNvPr id="128003" name="Content Placeholder 2">
            <a:extLst>
              <a:ext uri="{FF2B5EF4-FFF2-40B4-BE49-F238E27FC236}">
                <a16:creationId xmlns:a16="http://schemas.microsoft.com/office/drawing/2014/main" id="{45ADE4B4-31C2-2C73-2833-9D2EB6AB46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Amnesty International</a:t>
            </a:r>
          </a:p>
          <a:p>
            <a:r>
              <a:rPr lang="en-US" altLang="en-US"/>
              <a:t>International Physicians for the Prevention of Nuclear War/Physicians for Social Responsibility</a:t>
            </a:r>
          </a:p>
          <a:p>
            <a:r>
              <a:rPr lang="en-US" altLang="en-US"/>
              <a:t>Physicians for Human Rights</a:t>
            </a:r>
          </a:p>
          <a:p>
            <a:r>
              <a:rPr lang="en-US" altLang="en-US"/>
              <a:t>Many others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93721E5-3734-4769-BDFB-9564D5F5A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Doctors Have Knowledge and Power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FE86ABD-E198-0C83-1BC6-0573AE0654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	“When a doctor [goes] wrong, he is the first of criminals. He has nerve and he has knowledge.”</a:t>
            </a:r>
          </a:p>
          <a:p>
            <a:pPr algn="r">
              <a:buFontTx/>
              <a:buNone/>
            </a:pPr>
            <a:r>
              <a:rPr lang="en-US" altLang="en-US" dirty="0"/>
              <a:t>- Sherlock Holmes to Dr. Watson, Arthur Conan Doyle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1">
            <a:extLst>
              <a:ext uri="{FF2B5EF4-FFF2-40B4-BE49-F238E27FC236}">
                <a16:creationId xmlns:a16="http://schemas.microsoft.com/office/drawing/2014/main" id="{66F3A285-6EC6-452F-8DAB-1D1B2E491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Preventing/Stopping Bad Doctors</a:t>
            </a:r>
          </a:p>
        </p:txBody>
      </p:sp>
      <p:sp>
        <p:nvSpPr>
          <p:cNvPr id="123907" name="Content Placeholder 2">
            <a:extLst>
              <a:ext uri="{FF2B5EF4-FFF2-40B4-BE49-F238E27FC236}">
                <a16:creationId xmlns:a16="http://schemas.microsoft.com/office/drawing/2014/main" id="{D311425F-2843-06D2-9304-BAABD3F919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Early identification</a:t>
            </a:r>
          </a:p>
          <a:p>
            <a:r>
              <a:rPr lang="en-US" altLang="en-US" dirty="0"/>
              <a:t>Education</a:t>
            </a:r>
          </a:p>
          <a:p>
            <a:r>
              <a:rPr lang="en-US" altLang="en-US" dirty="0"/>
              <a:t>Treatment/remediation</a:t>
            </a:r>
          </a:p>
          <a:p>
            <a:r>
              <a:rPr lang="en-US" altLang="en-US" dirty="0"/>
              <a:t>Criminal Justice System</a:t>
            </a:r>
          </a:p>
          <a:p>
            <a:endParaRPr lang="en-US" altLang="en-US" dirty="0"/>
          </a:p>
          <a:p>
            <a:r>
              <a:rPr lang="en-US" altLang="en-US" dirty="0"/>
              <a:t>Education in human rights/ethics lacking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CF749CB3-4635-8176-C7B9-9AEAFFC86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Primo Levi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8C2353E2-C9BA-0CD3-D6B4-44E02F06D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4000"/>
              <a:t>“A country is considered the more civilized the more the wisdom and efficiency of its laws hinder a weak man from becoming too weak or a powerful one too powerful.”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C96004FE-0B1E-96DC-DC44-3530A3280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role of the doctor in society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8026FC59-ED1E-9960-87ED-1F0EF05C4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Rudolph Virchow:</a:t>
            </a:r>
          </a:p>
          <a:p>
            <a:pPr lvl="1"/>
            <a:r>
              <a:rPr lang="en-US" altLang="en-US" sz="3600"/>
              <a:t>“Doctors are natural attorneys for the poor … If medicine is to really accomplish its great task, it must intervene in political and social life…”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2F8E87E4-6FAA-DD73-5E5E-63FB57B10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role of the doctor in society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833DBA1A-540B-1B5C-4405-0D48D15AB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World Health Organization:</a:t>
            </a:r>
          </a:p>
          <a:p>
            <a:pPr lvl="1"/>
            <a:r>
              <a:rPr lang="en-US" altLang="en-US" sz="3600"/>
              <a:t>“The role of the physician … in the preservation and promotion of peace is the most significant factor for the attainment of health for all.”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">
            <a:extLst>
              <a:ext uri="{FF2B5EF4-FFF2-40B4-BE49-F238E27FC236}">
                <a16:creationId xmlns:a16="http://schemas.microsoft.com/office/drawing/2014/main" id="{9089709F-A6F2-607E-3479-5B4732939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155651" name="Content Placeholder 2">
            <a:extLst>
              <a:ext uri="{FF2B5EF4-FFF2-40B4-BE49-F238E27FC236}">
                <a16:creationId xmlns:a16="http://schemas.microsoft.com/office/drawing/2014/main" id="{D45C56CC-2F96-3B22-D9C4-DE131411EA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solidFill>
                  <a:srgbClr val="14568A"/>
                </a:solidFill>
                <a:latin typeface="Verdana" panose="020B0604030504040204" pitchFamily="34" charset="0"/>
                <a:hlinkClick r:id="rId2"/>
              </a:rPr>
              <a:t>Doctors Gone Bad – Physicians, Dictators, and Warrior Cultures</a:t>
            </a:r>
            <a:br>
              <a:rPr lang="en-US" altLang="en-US" sz="2800"/>
            </a:br>
            <a:r>
              <a:rPr lang="en-US" altLang="en-US" sz="2800">
                <a:cs typeface="Times New Roman" panose="02020603050405020304" pitchFamily="18" charset="0"/>
              </a:rPr>
              <a:t>Donohoe M. Social Medicine 2020:13(2):106-11. </a:t>
            </a:r>
          </a:p>
          <a:p>
            <a:r>
              <a:rPr lang="en-US" altLang="en-US" sz="2800">
                <a:cs typeface="Times New Roman" panose="02020603050405020304" pitchFamily="18" charset="0"/>
              </a:rPr>
              <a:t>Prescription for Justice, Episode 15. 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Doctors Gone Bad: Physicians, Dictatorships, and Warrior Cultures.</a:t>
            </a:r>
            <a:r>
              <a:rPr lang="en-US" altLang="en-US" sz="2800">
                <a:cs typeface="Times New Roman" panose="02020603050405020304" pitchFamily="18" charset="0"/>
              </a:rPr>
              <a:t> January 2019. Available at </a:t>
            </a:r>
            <a:r>
              <a:rPr lang="en-US" altLang="en-US" sz="2800">
                <a:solidFill>
                  <a:srgbClr val="0000FF"/>
                </a:solidFill>
                <a:cs typeface="Times New Roman" panose="02020603050405020304" pitchFamily="18" charset="0"/>
                <a:hlinkClick r:id="rId3"/>
              </a:rPr>
              <a:t>https://www.youtube.com/watch?v=jpEWyHubz30&amp;feature=youtu.be</a:t>
            </a:r>
            <a:r>
              <a:rPr lang="en-US" altLang="en-US" sz="2800">
                <a:cs typeface="Times New Roman" panose="02020603050405020304" pitchFamily="18" charset="0"/>
              </a:rPr>
              <a:t>. </a:t>
            </a:r>
            <a:endParaRPr lang="en-US" altLang="en-US" sz="2800" b="1" u="sng"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BC15F207-18D0-16DA-70BF-BA6C592A9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Contact Information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81E38DC8-A435-C859-9BF4-27C564F32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4000"/>
              <a:t>Public Health and Social Justice Website</a:t>
            </a:r>
          </a:p>
          <a:p>
            <a:pPr algn="ctr">
              <a:buFontTx/>
              <a:buNone/>
            </a:pPr>
            <a:endParaRPr lang="en-US" altLang="en-US" sz="4000"/>
          </a:p>
          <a:p>
            <a:pPr algn="ctr">
              <a:buFontTx/>
              <a:buNone/>
            </a:pPr>
            <a:r>
              <a:rPr lang="en-US" altLang="en-US" sz="4000">
                <a:hlinkClick r:id="rId2"/>
              </a:rPr>
              <a:t>http://www.phsj.org</a:t>
            </a:r>
            <a:endParaRPr lang="en-US" altLang="en-US" sz="4000"/>
          </a:p>
          <a:p>
            <a:pPr algn="ctr">
              <a:buFontTx/>
              <a:buNone/>
            </a:pPr>
            <a:r>
              <a:rPr lang="en-US" altLang="en-US" sz="4000">
                <a:hlinkClick r:id="rId3"/>
              </a:rPr>
              <a:t>martindonohoe@phsj.org</a:t>
            </a:r>
            <a:endParaRPr lang="en-US" altLang="en-US" sz="4000"/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1C032FB-FD7F-DC2E-2DE5-F619FDC99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Medicine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1380AA2-8CE4-DBEB-82D9-9865277EE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Parallels in American and British Eugenics Movements/Social Darwinism</a:t>
            </a:r>
          </a:p>
          <a:p>
            <a:r>
              <a:rPr lang="en-US" altLang="en-US" dirty="0"/>
              <a:t>Guiding philosophy = Hegelian (rational utility)</a:t>
            </a:r>
          </a:p>
          <a:p>
            <a:r>
              <a:rPr lang="en-US" altLang="en-US" dirty="0"/>
              <a:t>Ethics reduces morality to efficiency, economics, and aesthetics</a:t>
            </a:r>
          </a:p>
          <a:p>
            <a:endParaRPr lang="en-US" altLang="en-US" sz="28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14691E15-E990-E9D5-2D0E-7CA5B9356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Nazi Medicine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4D2D1C20-4CCB-32E1-9618-BC8DB16F5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 arm of state policy</a:t>
            </a:r>
          </a:p>
          <a:p>
            <a:endParaRPr lang="en-US" altLang="en-US" dirty="0"/>
          </a:p>
          <a:p>
            <a:r>
              <a:rPr lang="en-US" altLang="en-US" dirty="0"/>
              <a:t>Focus on racial purity leading to</a:t>
            </a:r>
          </a:p>
          <a:p>
            <a:pPr lvl="1"/>
            <a:r>
              <a:rPr lang="en-US" altLang="en-US" dirty="0"/>
              <a:t>Eugenic sterilization (400,000)</a:t>
            </a:r>
          </a:p>
          <a:p>
            <a:pPr lvl="1"/>
            <a:r>
              <a:rPr lang="en-US" altLang="en-US" dirty="0"/>
              <a:t>Followed by involuntary euthanasia (70,000)</a:t>
            </a:r>
          </a:p>
          <a:p>
            <a:pPr lvl="1"/>
            <a:r>
              <a:rPr lang="en-US" altLang="en-US" dirty="0"/>
              <a:t>Then large-scale genocide (over 6 million)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1872</TotalTime>
  <Words>3427</Words>
  <Application>Microsoft Office PowerPoint</Application>
  <PresentationFormat>On-screen Show (4:3)</PresentationFormat>
  <Paragraphs>316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0" baseType="lpstr">
      <vt:lpstr>Calibri</vt:lpstr>
      <vt:lpstr>Times New Roman</vt:lpstr>
      <vt:lpstr>Verdana</vt:lpstr>
      <vt:lpstr>Wingdings</vt:lpstr>
      <vt:lpstr>Blank Presentation</vt:lpstr>
      <vt:lpstr>Doctors Gone Bad – Experimentation, Murder, Torture, and Terrorism</vt:lpstr>
      <vt:lpstr>Historical Perspective</vt:lpstr>
      <vt:lpstr>Legacies of Colonial Exploitation</vt:lpstr>
      <vt:lpstr>Legacies of Colonial Exploitation</vt:lpstr>
      <vt:lpstr>Legacies of Colonial Exploitation</vt:lpstr>
      <vt:lpstr>Roots of Abuse</vt:lpstr>
      <vt:lpstr>Doctors Have Knowledge and Power</vt:lpstr>
      <vt:lpstr>Nazi Medicine</vt:lpstr>
      <vt:lpstr>Nazi Medicine</vt:lpstr>
      <vt:lpstr>Nazi Medicine</vt:lpstr>
      <vt:lpstr>Nazi Medicine</vt:lpstr>
      <vt:lpstr>Nazi Physicians</vt:lpstr>
      <vt:lpstr>Nazi “Physician-Researchers” (Torturers)</vt:lpstr>
      <vt:lpstr>Nazi “Physician-Researchers” (Torturers)</vt:lpstr>
      <vt:lpstr>Nazi “Physician-Researchers” (Torturers)</vt:lpstr>
      <vt:lpstr>Nazi “Physician-Researchers” (Torturers)</vt:lpstr>
      <vt:lpstr>Indirect Participants</vt:lpstr>
      <vt:lpstr>Doctors and Resistance</vt:lpstr>
      <vt:lpstr>Consequences for Physicians</vt:lpstr>
      <vt:lpstr>Nuremberg Trials</vt:lpstr>
      <vt:lpstr>After the Trials</vt:lpstr>
      <vt:lpstr>Declaration of Geneva</vt:lpstr>
      <vt:lpstr>Japanese Abuses in WW II</vt:lpstr>
      <vt:lpstr>Japanese Abuses in WW II</vt:lpstr>
      <vt:lpstr>Japanese Abuses in WW II</vt:lpstr>
      <vt:lpstr>U.S. Abuses in WW II</vt:lpstr>
      <vt:lpstr>Post-WW II</vt:lpstr>
      <vt:lpstr>Post-WW II Human Subject Experimentation: Tuskegee Syphilis Study</vt:lpstr>
      <vt:lpstr>Post-WW II Human Subject Experimentation: Tuskegee Syphilis Study</vt:lpstr>
      <vt:lpstr>Post-WW II Human Subject Experimentation: Tuskegee Syphilis Study</vt:lpstr>
      <vt:lpstr>Post-WW II Human Subject Experimentation: Tuskegee Syphilis Study</vt:lpstr>
      <vt:lpstr>Native Populations</vt:lpstr>
      <vt:lpstr>Post-WW II Human Subject Experimentation</vt:lpstr>
      <vt:lpstr>Post-WW II Human Subject Experimentation</vt:lpstr>
      <vt:lpstr>Post-WW II Human Subject Experimentation</vt:lpstr>
      <vt:lpstr>Post-WW II Human Subject Experimentation</vt:lpstr>
      <vt:lpstr>Post-WW II Human Subject Experimentation</vt:lpstr>
      <vt:lpstr>Post-WW II Human Subject Experimentation</vt:lpstr>
      <vt:lpstr>Post-WW II Human Subject Experimentation</vt:lpstr>
      <vt:lpstr>Post-WW II Human Subject Experimentation</vt:lpstr>
      <vt:lpstr>Research on Prisoners</vt:lpstr>
      <vt:lpstr>Research on Prisoners</vt:lpstr>
      <vt:lpstr>Disturbing Experiments</vt:lpstr>
      <vt:lpstr>Post-WW II Human Subject Experimentation</vt:lpstr>
      <vt:lpstr>Post-WW II Human Subject Experimentation</vt:lpstr>
      <vt:lpstr>Post-WW II Human Subject Experimentation</vt:lpstr>
      <vt:lpstr>Post-WW II Human Subject Experimentation</vt:lpstr>
      <vt:lpstr>Contemporary Experimentation/Abuses</vt:lpstr>
      <vt:lpstr>Contemporary Issues and Ethical Dilemmas</vt:lpstr>
      <vt:lpstr>Contemporary Issues and Ethical Dilemmas</vt:lpstr>
      <vt:lpstr>Contemporary Experiments/Abuses</vt:lpstr>
      <vt:lpstr>Contemporary Issues and Ethical Dilemmas</vt:lpstr>
      <vt:lpstr>Consequences</vt:lpstr>
      <vt:lpstr>What to do with data acquired via unethical means?</vt:lpstr>
      <vt:lpstr>What to do with data acquired via unethical means – AMA Policy E-2.30 – Adopted 1998</vt:lpstr>
      <vt:lpstr>Doctors as Terrorists</vt:lpstr>
      <vt:lpstr>Doctors as Terrorists</vt:lpstr>
      <vt:lpstr>Doctors as Murderers</vt:lpstr>
      <vt:lpstr>Doctors as Murderers</vt:lpstr>
      <vt:lpstr>Doctors as Murderers</vt:lpstr>
      <vt:lpstr>Doctors as Murderers</vt:lpstr>
      <vt:lpstr>Unethical Physicians/Criminals</vt:lpstr>
      <vt:lpstr>Death Penalty</vt:lpstr>
      <vt:lpstr>Co-opting Public Health</vt:lpstr>
      <vt:lpstr>Torture</vt:lpstr>
      <vt:lpstr>The Good Doctors</vt:lpstr>
      <vt:lpstr>The Good Doctors</vt:lpstr>
      <vt:lpstr>The Good Doctors</vt:lpstr>
      <vt:lpstr>The Good Doctors</vt:lpstr>
      <vt:lpstr>Preventing/Stopping Bad Doctors</vt:lpstr>
      <vt:lpstr>Primo Levi</vt:lpstr>
      <vt:lpstr>The role of the doctor in society</vt:lpstr>
      <vt:lpstr>The role of the doctor in society</vt:lpstr>
      <vt:lpstr>References</vt:lpstr>
      <vt:lpstr>Contact Information</vt:lpstr>
    </vt:vector>
  </TitlesOfParts>
  <Company>ITG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Subject Experimentation</dc:title>
  <dc:creator>Martin Donohoe</dc:creator>
  <cp:lastModifiedBy>martin donohoe</cp:lastModifiedBy>
  <cp:revision>150</cp:revision>
  <cp:lastPrinted>2001-10-24T00:39:34Z</cp:lastPrinted>
  <dcterms:created xsi:type="dcterms:W3CDTF">2001-10-23T10:40:49Z</dcterms:created>
  <dcterms:modified xsi:type="dcterms:W3CDTF">2025-08-27T16:03:33Z</dcterms:modified>
</cp:coreProperties>
</file>