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0" r:id="rId6"/>
    <p:sldId id="273" r:id="rId7"/>
    <p:sldId id="258" r:id="rId8"/>
    <p:sldId id="269" r:id="rId9"/>
    <p:sldId id="259" r:id="rId10"/>
    <p:sldId id="263" r:id="rId11"/>
    <p:sldId id="264" r:id="rId12"/>
    <p:sldId id="265" r:id="rId13"/>
    <p:sldId id="271" r:id="rId14"/>
    <p:sldId id="270" r:id="rId15"/>
    <p:sldId id="266" r:id="rId16"/>
    <p:sldId id="267" r:id="rId17"/>
    <p:sldId id="268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142656-0611-440E-A6AE-29A519685645}" v="2" dt="2025-08-17T13:16:55.8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1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donohoe" userId="e511bf18e2bab176" providerId="LiveId" clId="{C0142656-0611-440E-A6AE-29A519685645}"/>
    <pc:docChg chg="custSel addSld modSld">
      <pc:chgData name="martin donohoe" userId="e511bf18e2bab176" providerId="LiveId" clId="{C0142656-0611-440E-A6AE-29A519685645}" dt="2025-08-22T18:10:29.283" v="740" actId="255"/>
      <pc:docMkLst>
        <pc:docMk/>
      </pc:docMkLst>
      <pc:sldChg chg="modSp mod">
        <pc:chgData name="martin donohoe" userId="e511bf18e2bab176" providerId="LiveId" clId="{C0142656-0611-440E-A6AE-29A519685645}" dt="2025-08-22T18:10:29.283" v="740" actId="255"/>
        <pc:sldMkLst>
          <pc:docMk/>
          <pc:sldMk cId="1104221325" sldId="256"/>
        </pc:sldMkLst>
        <pc:spChg chg="mod">
          <ac:chgData name="martin donohoe" userId="e511bf18e2bab176" providerId="LiveId" clId="{C0142656-0611-440E-A6AE-29A519685645}" dt="2025-08-22T18:10:29.283" v="740" actId="255"/>
          <ac:spMkLst>
            <pc:docMk/>
            <pc:sldMk cId="1104221325" sldId="256"/>
            <ac:spMk id="3" creationId="{6E383712-EB5A-1D4D-216B-205685034951}"/>
          </ac:spMkLst>
        </pc:spChg>
      </pc:sldChg>
      <pc:sldChg chg="modSp mod">
        <pc:chgData name="martin donohoe" userId="e511bf18e2bab176" providerId="LiveId" clId="{C0142656-0611-440E-A6AE-29A519685645}" dt="2025-08-17T13:12:56.896" v="64" actId="20577"/>
        <pc:sldMkLst>
          <pc:docMk/>
          <pc:sldMk cId="3879932256" sldId="257"/>
        </pc:sldMkLst>
        <pc:spChg chg="mod">
          <ac:chgData name="martin donohoe" userId="e511bf18e2bab176" providerId="LiveId" clId="{C0142656-0611-440E-A6AE-29A519685645}" dt="2025-08-17T13:12:56.896" v="64" actId="20577"/>
          <ac:spMkLst>
            <pc:docMk/>
            <pc:sldMk cId="3879932256" sldId="257"/>
            <ac:spMk id="10" creationId="{01DCCA01-A8C9-DBDA-4029-C7D543F0BF9D}"/>
          </ac:spMkLst>
        </pc:spChg>
        <pc:picChg chg="mod">
          <ac:chgData name="martin donohoe" userId="e511bf18e2bab176" providerId="LiveId" clId="{C0142656-0611-440E-A6AE-29A519685645}" dt="2025-08-17T13:12:25.783" v="1" actId="14100"/>
          <ac:picMkLst>
            <pc:docMk/>
            <pc:sldMk cId="3879932256" sldId="257"/>
            <ac:picMk id="11" creationId="{85F3EA18-5A23-7C0B-95BD-18432E8A89A5}"/>
          </ac:picMkLst>
        </pc:picChg>
      </pc:sldChg>
      <pc:sldChg chg="addSp delSp modSp mod">
        <pc:chgData name="martin donohoe" userId="e511bf18e2bab176" providerId="LiveId" clId="{C0142656-0611-440E-A6AE-29A519685645}" dt="2025-08-17T13:20:34.295" v="681" actId="14100"/>
        <pc:sldMkLst>
          <pc:docMk/>
          <pc:sldMk cId="1781712464" sldId="272"/>
        </pc:sldMkLst>
        <pc:spChg chg="mod">
          <ac:chgData name="martin donohoe" userId="e511bf18e2bab176" providerId="LiveId" clId="{C0142656-0611-440E-A6AE-29A519685645}" dt="2025-08-17T13:17:02.679" v="385" actId="20577"/>
          <ac:spMkLst>
            <pc:docMk/>
            <pc:sldMk cId="1781712464" sldId="272"/>
            <ac:spMk id="2" creationId="{EF052750-8FF8-9C4D-A2FA-FFF42B4DB1F0}"/>
          </ac:spMkLst>
        </pc:spChg>
        <pc:spChg chg="mod">
          <ac:chgData name="martin donohoe" userId="e511bf18e2bab176" providerId="LiveId" clId="{C0142656-0611-440E-A6AE-29A519685645}" dt="2025-08-17T13:20:22.750" v="679" actId="27636"/>
          <ac:spMkLst>
            <pc:docMk/>
            <pc:sldMk cId="1781712464" sldId="272"/>
            <ac:spMk id="4" creationId="{2D6715CE-4BDA-4D16-4AD2-686F0889CFD1}"/>
          </ac:spMkLst>
        </pc:spChg>
        <pc:picChg chg="add mod">
          <ac:chgData name="martin donohoe" userId="e511bf18e2bab176" providerId="LiveId" clId="{C0142656-0611-440E-A6AE-29A519685645}" dt="2025-08-17T13:20:34.295" v="681" actId="14100"/>
          <ac:picMkLst>
            <pc:docMk/>
            <pc:sldMk cId="1781712464" sldId="272"/>
            <ac:picMk id="5" creationId="{13F58693-EA20-51ED-E0F2-06E5F785FB54}"/>
          </ac:picMkLst>
        </pc:picChg>
      </pc:sldChg>
      <pc:sldChg chg="addSp delSp modSp new mod">
        <pc:chgData name="martin donohoe" userId="e511bf18e2bab176" providerId="LiveId" clId="{C0142656-0611-440E-A6AE-29A519685645}" dt="2025-08-17T13:16:09.503" v="366" actId="14100"/>
        <pc:sldMkLst>
          <pc:docMk/>
          <pc:sldMk cId="2180702508" sldId="273"/>
        </pc:sldMkLst>
        <pc:spChg chg="mod">
          <ac:chgData name="martin donohoe" userId="e511bf18e2bab176" providerId="LiveId" clId="{C0142656-0611-440E-A6AE-29A519685645}" dt="2025-08-17T13:13:06.056" v="74" actId="20577"/>
          <ac:spMkLst>
            <pc:docMk/>
            <pc:sldMk cId="2180702508" sldId="273"/>
            <ac:spMk id="2" creationId="{FF10BD7E-9B65-B82E-99FF-5094C7CBAB89}"/>
          </ac:spMkLst>
        </pc:spChg>
        <pc:spChg chg="mod">
          <ac:chgData name="martin donohoe" userId="e511bf18e2bab176" providerId="LiveId" clId="{C0142656-0611-440E-A6AE-29A519685645}" dt="2025-08-17T13:15:59.056" v="364" actId="20577"/>
          <ac:spMkLst>
            <pc:docMk/>
            <pc:sldMk cId="2180702508" sldId="273"/>
            <ac:spMk id="4" creationId="{7A9740ED-4716-5B3E-D852-DC12E476E3F7}"/>
          </ac:spMkLst>
        </pc:spChg>
        <pc:picChg chg="add mod">
          <ac:chgData name="martin donohoe" userId="e511bf18e2bab176" providerId="LiveId" clId="{C0142656-0611-440E-A6AE-29A519685645}" dt="2025-08-17T13:16:09.503" v="366" actId="14100"/>
          <ac:picMkLst>
            <pc:docMk/>
            <pc:sldMk cId="2180702508" sldId="273"/>
            <ac:picMk id="5" creationId="{B557CD4F-423A-5417-7F7C-7811D18286B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633E8-D8A8-7F03-490E-F7A54DCC3B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6ADA0C-404F-38A1-59F0-EF42DC2EE9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BD691-14CC-1387-AD3C-80B160FA1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78C3-D40D-43B0-AC71-F509D3299A7D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54961-E4F0-7A2D-416A-257AB6CC7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8241AD-998C-9F2F-AB6C-BF381E1FF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C6D5F-EFD1-4BFC-B83D-C4A366A88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27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658DE-B46F-4E9D-2DCE-3A24E3454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B29C97-102C-0BC9-B802-4E13A1C4F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6C0F9-1AC0-C77B-5506-00EC9ACB5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78C3-D40D-43B0-AC71-F509D3299A7D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F95DD-155B-01B2-8AC4-B90B978AB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D4905-3BDD-77FA-9414-544A6155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C6D5F-EFD1-4BFC-B83D-C4A366A88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9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A8755F-C234-B1D9-52EA-60A6FA854B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34DD9C-2D50-5881-F43E-1F5FB7D45A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7D11C-BD61-3949-D784-51EF31C26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78C3-D40D-43B0-AC71-F509D3299A7D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1E1FC-B25A-1EEF-0A61-6C68668FF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B9786-2B8F-51EC-92F4-1E9F27B49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C6D5F-EFD1-4BFC-B83D-C4A366A88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7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5C567-6867-890A-05DF-37B6D97C8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155B8-10B2-4315-A30E-8116A92AD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C0187-7432-3F59-EE72-B85486FED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78C3-D40D-43B0-AC71-F509D3299A7D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55A68-26B2-86C1-25E1-8E9D40237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B89E4-64F5-A07B-73CE-C2C90988C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C6D5F-EFD1-4BFC-B83D-C4A366A88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21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ACD8B-8D58-E6E3-907D-1EB25E769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662D3-9D6E-9053-1A0D-BC2E62620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E1D8E-3879-9C1A-DE44-FE879C3E2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78C3-D40D-43B0-AC71-F509D3299A7D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EFF52-36A8-9C53-C463-267CF0F1F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52CCF-A8F8-B4B4-9EB2-6A83990CC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C6D5F-EFD1-4BFC-B83D-C4A366A88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16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885D9-221F-3CE3-6FBC-CEE5C3A65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60A19-8613-0995-0352-EB6F5B54FD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B7A322-D808-958D-232F-8D14CE87A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88D2DF-5226-A8FB-C2B8-39EC9C446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78C3-D40D-43B0-AC71-F509D3299A7D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0B6425-F299-F7DB-B662-C08938760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FD6AD8-0674-C79B-F9D0-8F7FE608F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C6D5F-EFD1-4BFC-B83D-C4A366A88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95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C08A8-B426-6742-11A0-A3ACD9016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0C018D-9B7E-A55D-D39B-C21FF67D7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C88B4B-18A9-2A08-B003-CC7C0669E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FA792D-F62C-043D-6700-580C55CED0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C8E4E8-C165-4672-BCD9-EE41E50DE1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9C7A60-7316-4032-AF4A-C4EFE7211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78C3-D40D-43B0-AC71-F509D3299A7D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7CA8CD-0063-732F-9C2A-0C8DFF782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276F7E-EC20-15A0-9D35-A56588EA6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C6D5F-EFD1-4BFC-B83D-C4A366A88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771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41247-145F-1285-40B5-9AAEA43A2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047BC2-E953-3025-F5E7-A5653818E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78C3-D40D-43B0-AC71-F509D3299A7D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985953-CE06-1509-B63C-17A3C9982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17D688-9896-9DD3-D310-5A16174C3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C6D5F-EFD1-4BFC-B83D-C4A366A88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03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E86E2B-66C9-70C7-EF19-99DC85A69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78C3-D40D-43B0-AC71-F509D3299A7D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105334-7AB1-6DA6-49A1-489618130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6E55C5-F44C-9911-490B-E084C652D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C6D5F-EFD1-4BFC-B83D-C4A366A88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97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AFA34-31FE-BF22-511D-A4829C307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D432D-7B2A-9479-F883-3BC1460F5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47F8A6-B66F-8BA8-8198-0D08D695E3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603603-A079-F1D3-367E-C7FCD33AC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78C3-D40D-43B0-AC71-F509D3299A7D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4A0B4-D83B-92EA-A509-2549E111A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508B4C-6A40-4340-BCD3-6B06FF844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C6D5F-EFD1-4BFC-B83D-C4A366A88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54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887A8-0BDB-6676-217B-F93340866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10FD1-CB69-F663-ECE3-40869FA3D3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DA449A-E7B0-B5BD-DC3C-2982A395A5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6C3636-619D-E03E-3CC2-FFFB7D430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78C3-D40D-43B0-AC71-F509D3299A7D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D9F589-DE97-9F61-73B3-4D2E2D992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500821-B06C-E02E-87D0-E8AD4DC0A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C6D5F-EFD1-4BFC-B83D-C4A366A88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60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C2FFD2-660A-0895-58C5-F40A0B414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6D01A0-0E41-F06A-A706-66ED258E8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6D89C-13A5-E566-3A5A-8B2B24B418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0E78C3-D40D-43B0-AC71-F509D3299A7D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712E2-A06E-5A33-AA97-A0884AD51B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5EEC1-9CCA-EC3C-0A56-0A83BD6101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CC6D5F-EFD1-4BFC-B83D-C4A366A88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6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41121-DCD9-5D89-8B0F-5DC99754EF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Your Body, Inside and Out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383712-EB5A-1D4D-216B-2056850349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Primary School STEAM Presentation </a:t>
            </a:r>
          </a:p>
          <a:p>
            <a:r>
              <a:rPr lang="en-US" sz="3200" dirty="0"/>
              <a:t>Martin Donohoe</a:t>
            </a:r>
          </a:p>
        </p:txBody>
      </p:sp>
    </p:spTree>
    <p:extLst>
      <p:ext uri="{BB962C8B-B14F-4D97-AF65-F5344CB8AC3E}">
        <p14:creationId xmlns:p14="http://schemas.microsoft.com/office/powerpoint/2010/main" val="1104221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7E911-61F0-0E30-2BB8-3BAE875A6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Stomach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CB26A07-2968-2BC5-8E6A-6B70AD8707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9427" y="2192594"/>
            <a:ext cx="6154883" cy="346095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B27AF8-A91F-DACB-6A75-227A2EC638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It churns and dissolves food with strong acid, but it does not digest itself thanks to a protective mucous layer</a:t>
            </a:r>
          </a:p>
          <a:p>
            <a:r>
              <a:rPr lang="en-US" dirty="0"/>
              <a:t>Cows, sheep, and deer have four stomachs</a:t>
            </a:r>
          </a:p>
          <a:p>
            <a:r>
              <a:rPr lang="en-US" dirty="0"/>
              <a:t>Leeches have ten</a:t>
            </a:r>
          </a:p>
        </p:txBody>
      </p:sp>
    </p:spTree>
    <p:extLst>
      <p:ext uri="{BB962C8B-B14F-4D97-AF65-F5344CB8AC3E}">
        <p14:creationId xmlns:p14="http://schemas.microsoft.com/office/powerpoint/2010/main" val="2922696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41796-8598-C185-738D-425DFA30B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Small Intestine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882CB5-A521-E46E-DDB6-B42C853404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199" y="1825624"/>
            <a:ext cx="2188202" cy="237274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33BAA6-6C3A-2211-469C-AD0F03CF3EE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Where you absorb nutrients from your food</a:t>
            </a:r>
          </a:p>
          <a:p>
            <a:r>
              <a:rPr lang="en-US" dirty="0"/>
              <a:t>Food spends most of its time in here</a:t>
            </a:r>
          </a:p>
          <a:p>
            <a:r>
              <a:rPr lang="en-US" dirty="0"/>
              <a:t>About 5 meters long</a:t>
            </a:r>
          </a:p>
          <a:p>
            <a:r>
              <a:rPr lang="en-US" dirty="0"/>
              <a:t>Inside are loads of tiny pillars to aid absorption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112083-AA9C-5526-6F3B-ED5326286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8005" y="3982064"/>
            <a:ext cx="2681595" cy="268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287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E57C5-73A3-ED16-607F-045C14000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Large Intestine [ aka The Colon – not the punctuation sign : ]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51D888-2E9E-7810-A893-1BC26563B9C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95786" y="1486322"/>
            <a:ext cx="2713984" cy="271398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F98173-F17E-7971-2C1A-747044A8BAB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1.5 meters long, but larger diameter than the small intestine</a:t>
            </a:r>
          </a:p>
          <a:p>
            <a:r>
              <a:rPr lang="en-US" dirty="0"/>
              <a:t>Water removed from undigested food</a:t>
            </a:r>
          </a:p>
          <a:p>
            <a:r>
              <a:rPr lang="en-US" dirty="0"/>
              <a:t>Undigested food broken down by trillions of bacteria</a:t>
            </a:r>
          </a:p>
          <a:p>
            <a:r>
              <a:rPr lang="en-US" dirty="0"/>
              <a:t>End-product is poop – its dry weight contains 50% undigested food and 50% bacteria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3DF80B-8D9D-E9AF-AA2F-73F624C64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797" y="3839236"/>
            <a:ext cx="2713984" cy="272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52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D3E68-AD9D-06CA-DECE-7163E1D18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Liver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D96885-4EF0-494D-D5BB-0E594147E39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69228" y="1825625"/>
            <a:ext cx="5445113" cy="414255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4CABE2-42BB-4AA6-EDA6-D3CF2DB25B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 liver cleans the blood and helps you digest food</a:t>
            </a:r>
          </a:p>
          <a:p>
            <a:r>
              <a:rPr lang="en-US" dirty="0"/>
              <a:t>The pancreas also helps you digest food</a:t>
            </a:r>
          </a:p>
          <a:p>
            <a:r>
              <a:rPr lang="en-US" dirty="0"/>
              <a:t>Both can be transplanted if yours stops working (so can kidneys)</a:t>
            </a:r>
          </a:p>
        </p:txBody>
      </p:sp>
    </p:spTree>
    <p:extLst>
      <p:ext uri="{BB962C8B-B14F-4D97-AF65-F5344CB8AC3E}">
        <p14:creationId xmlns:p14="http://schemas.microsoft.com/office/powerpoint/2010/main" val="2563134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793D5-0AA2-84E2-9270-94EB81179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Kidneys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F70A82-D8D1-6143-E2A3-1B1601A55C9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Filter the blood to make urine and send it to the bladder, which stores it until you are ready to pee</a:t>
            </a:r>
          </a:p>
          <a:p>
            <a:r>
              <a:rPr lang="en-US" dirty="0"/>
              <a:t>Get the highest percentage of blood flow (20% to 25% of each heartbeat)</a:t>
            </a:r>
          </a:p>
          <a:p>
            <a:r>
              <a:rPr lang="en-US" dirty="0"/>
              <a:t>Look like kidney beans (hence the name)</a:t>
            </a:r>
          </a:p>
          <a:p>
            <a:r>
              <a:rPr lang="en-US" dirty="0"/>
              <a:t>Each are the size of a fist</a:t>
            </a:r>
          </a:p>
          <a:p>
            <a:r>
              <a:rPr lang="en-US" dirty="0"/>
              <a:t>You have two, but can live with only one</a:t>
            </a:r>
          </a:p>
          <a:p>
            <a:r>
              <a:rPr lang="en-US" dirty="0"/>
              <a:t>Some people have only one that is shaped like a horseshoe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813CF80-B421-783E-B5E8-084793F2670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68123" y="1690688"/>
            <a:ext cx="5216790" cy="436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164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68E8C-80C8-CEC3-BFFC-D6EAAB32A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93338C-DD03-73A7-4893-5F33864590A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0405" y="1415845"/>
            <a:ext cx="5945475" cy="476111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5FFDF5-E525-CCF2-B813-A70E5E30C73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206 in the adult human body</a:t>
            </a:r>
          </a:p>
          <a:p>
            <a:r>
              <a:rPr lang="en-US" dirty="0"/>
              <a:t>The last one to finish growing is your clavicle (age 25)</a:t>
            </a:r>
          </a:p>
          <a:p>
            <a:r>
              <a:rPr lang="en-US" dirty="0"/>
              <a:t>Blood cells are made inside your biggest bones</a:t>
            </a:r>
          </a:p>
          <a:p>
            <a:r>
              <a:rPr lang="en-US" dirty="0"/>
              <a:t>Strongest bone in body is thigh bone or femur</a:t>
            </a:r>
          </a:p>
          <a:p>
            <a:r>
              <a:rPr lang="en-US" dirty="0"/>
              <a:t>Teeth are like bone and can last millions of years</a:t>
            </a:r>
          </a:p>
        </p:txBody>
      </p:sp>
    </p:spTree>
    <p:extLst>
      <p:ext uri="{BB962C8B-B14F-4D97-AF65-F5344CB8AC3E}">
        <p14:creationId xmlns:p14="http://schemas.microsoft.com/office/powerpoint/2010/main" val="1267374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679FF-DD85-4BC8-9484-7F13C4ADD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Muscles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84F3D2-4B8E-99EE-CD8E-901C5D75CD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5639" y="1650750"/>
            <a:ext cx="4021393" cy="470108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940B8C-38F1-EB2D-81EA-C86B7B50423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Over 600 in your body</a:t>
            </a:r>
          </a:p>
          <a:p>
            <a:r>
              <a:rPr lang="en-US" dirty="0"/>
              <a:t>The strongest is the masseter of jaw muscle</a:t>
            </a:r>
          </a:p>
          <a:p>
            <a:r>
              <a:rPr lang="en-US" dirty="0"/>
              <a:t>The hardest working is the heart muscle</a:t>
            </a:r>
          </a:p>
          <a:p>
            <a:r>
              <a:rPr lang="en-US" dirty="0"/>
              <a:t>Without muscles, we would all fall down</a:t>
            </a:r>
          </a:p>
        </p:txBody>
      </p:sp>
    </p:spTree>
    <p:extLst>
      <p:ext uri="{BB962C8B-B14F-4D97-AF65-F5344CB8AC3E}">
        <p14:creationId xmlns:p14="http://schemas.microsoft.com/office/powerpoint/2010/main" val="669738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5D8BD-913E-C003-1963-FFB187C6C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Skin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D5A9FF-2088-DE77-9CE0-9E6578AF38F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7660" y="1825626"/>
            <a:ext cx="5896053" cy="448627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EA3F90-D563-F457-74E5-EADC86FBDF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Contains protective layers, sweat glands, hair (like an animal’s fur), muscles, blood vessels and nerves</a:t>
            </a:r>
          </a:p>
          <a:p>
            <a:r>
              <a:rPr lang="en-US" dirty="0"/>
              <a:t>The body’s largest organ by weight (2.7 kg)</a:t>
            </a:r>
          </a:p>
          <a:p>
            <a:r>
              <a:rPr lang="en-US" dirty="0"/>
              <a:t>Holds everything in and keeps bad stuff out</a:t>
            </a:r>
          </a:p>
        </p:txBody>
      </p:sp>
    </p:spTree>
    <p:extLst>
      <p:ext uri="{BB962C8B-B14F-4D97-AF65-F5344CB8AC3E}">
        <p14:creationId xmlns:p14="http://schemas.microsoft.com/office/powerpoint/2010/main" val="1793139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52750-8FF8-9C4D-A2FA-FFF42B4DB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Microbiome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F58693-EA20-51ED-E0F2-06E5F785FB5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1884" y="2172929"/>
            <a:ext cx="5798027" cy="349045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6715CE-4BDA-4D16-4AD2-686F0889CFD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100 trillion bacteria, viruses, and fungi that live on and in us</a:t>
            </a:r>
          </a:p>
          <a:p>
            <a:r>
              <a:rPr lang="en-US" dirty="0"/>
              <a:t>These creatures outnumber us - there are 1.3 times as many of them as there are human cells in our body</a:t>
            </a:r>
          </a:p>
          <a:p>
            <a:r>
              <a:rPr lang="en-US" dirty="0"/>
              <a:t>We cannot live without them (and vice versa)</a:t>
            </a:r>
          </a:p>
          <a:p>
            <a:r>
              <a:rPr lang="en-US" dirty="0"/>
              <a:t>They are important in preventing and causing disease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712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A54EBE1-8CC8-7400-BC3B-D3E020577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Circulatory System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5F3EA18-5A23-7C0B-95BD-18432E8A89A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68696" y="1543665"/>
            <a:ext cx="5155977" cy="494921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1DCCA01-A8C9-DBDA-4029-C7D543F0BF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Carries oxygen, blood cells and nutrients to the entire body</a:t>
            </a:r>
          </a:p>
          <a:p>
            <a:r>
              <a:rPr lang="en-US" dirty="0"/>
              <a:t>Controlled by the heart and by nerves that wrap around your blood vessels</a:t>
            </a:r>
          </a:p>
          <a:p>
            <a:r>
              <a:rPr lang="en-US" dirty="0"/>
              <a:t>You have 97,000 km of blood vessels, enough to go around the equator more than twice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932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8B093-D534-2090-764F-6A7735CCC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22EE47-625D-A790-1274-56EC0A2792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53331" y="1825625"/>
            <a:ext cx="4351338" cy="435133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E4D5AE-56B5-32A4-B481-B16B2166CD8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About as big as your fist</a:t>
            </a:r>
          </a:p>
          <a:p>
            <a:r>
              <a:rPr lang="en-US" dirty="0"/>
              <a:t>Beats 100,000 times per day</a:t>
            </a:r>
          </a:p>
          <a:p>
            <a:r>
              <a:rPr lang="en-US" dirty="0"/>
              <a:t>Has its own blood supply</a:t>
            </a:r>
          </a:p>
          <a:p>
            <a:r>
              <a:rPr lang="en-US" dirty="0"/>
              <a:t>Centuries ago, people thought the heart did what we now know the brain does</a:t>
            </a:r>
          </a:p>
          <a:p>
            <a:r>
              <a:rPr lang="en-US" dirty="0"/>
              <a:t>The animal with the biggest heart is the blue whale (180 kg)</a:t>
            </a:r>
          </a:p>
        </p:txBody>
      </p:sp>
    </p:spTree>
    <p:extLst>
      <p:ext uri="{BB962C8B-B14F-4D97-AF65-F5344CB8AC3E}">
        <p14:creationId xmlns:p14="http://schemas.microsoft.com/office/powerpoint/2010/main" val="870305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9FED1FD-3368-9EA5-5B04-D893CB146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blue whale’s heart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1E148E1-FCF5-9253-9F35-E142D68B55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0516" y="1604681"/>
            <a:ext cx="6517592" cy="488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777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54D6F4-F941-33E2-F132-6686C8512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 your blood (5 liters volume)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715DDE8-3234-C64B-FD7D-7715238700A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05072" y="1690688"/>
            <a:ext cx="2577501" cy="1929787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301CD4-9F2F-E4B7-8155-29962253A6A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Top left - Red blood cells – carry oxygen to your body</a:t>
            </a:r>
          </a:p>
          <a:p>
            <a:pPr lvl="1"/>
            <a:r>
              <a:rPr lang="en-US" sz="2800" dirty="0"/>
              <a:t>Top right - White blood cells – fight infections</a:t>
            </a:r>
            <a:br>
              <a:rPr lang="en-US" sz="2800" dirty="0"/>
            </a:br>
            <a:endParaRPr lang="en-US" sz="2800" dirty="0"/>
          </a:p>
          <a:p>
            <a:r>
              <a:rPr lang="en-US" dirty="0"/>
              <a:t>Bottom left - Platelets –help your blood clot when you get cut</a:t>
            </a:r>
          </a:p>
          <a:p>
            <a:pPr lvl="1"/>
            <a:r>
              <a:rPr lang="en-US" sz="2800" dirty="0"/>
              <a:t>Bottom right - Red blood cells at the bottom; plasma the blood’s fluid) at the top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592F49-651A-2AFD-7FB9-D23DA1137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915" y="1714499"/>
            <a:ext cx="2540886" cy="19297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897563-C522-A499-0EE9-414ADC8296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452" y="3745261"/>
            <a:ext cx="2572127" cy="18004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CAB711-F10F-334E-273D-0420A0CC5F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5579" y="3745261"/>
            <a:ext cx="2705653" cy="180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20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0BD7E-9B65-B82E-99FF-5094C7CBA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Lungs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57CD4F-423A-5417-7F7C-7811D18286B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2615" y="2182762"/>
            <a:ext cx="5769336" cy="331347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9740ED-4716-5B3E-D852-DC12E476E3F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How we breath in oxygen and exhale carbon dioxide (20,000 times a day, without even thinking about it)</a:t>
            </a:r>
          </a:p>
          <a:p>
            <a:r>
              <a:rPr lang="en-US" dirty="0"/>
              <a:t>Plants then “breathe in” carbon dioxide and “exhale” oxygen</a:t>
            </a:r>
          </a:p>
          <a:p>
            <a:r>
              <a:rPr lang="en-US" dirty="0"/>
              <a:t>Thus, plants and animals need each other</a:t>
            </a:r>
          </a:p>
          <a:p>
            <a:r>
              <a:rPr lang="en-US" dirty="0"/>
              <a:t>Smoking and pollution damage the lungs</a:t>
            </a:r>
          </a:p>
        </p:txBody>
      </p:sp>
    </p:spTree>
    <p:extLst>
      <p:ext uri="{BB962C8B-B14F-4D97-AF65-F5344CB8AC3E}">
        <p14:creationId xmlns:p14="http://schemas.microsoft.com/office/powerpoint/2010/main" val="2180702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E0652D-9E3F-1FD1-D279-A57C787C1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Nervous System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D7A719-1FD8-AF74-E261-4E9F857793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3304" y="1458948"/>
            <a:ext cx="5584722" cy="504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429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4239627-74D4-46B0-960E-C1C0CC43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Brain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FFCCAAA-1830-C4DF-10EA-27866390E66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0778" y="1626675"/>
            <a:ext cx="5603996" cy="4351338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40E3F6-D417-A174-7F24-1EF6F86540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 most complex object in the universe</a:t>
            </a:r>
          </a:p>
          <a:p>
            <a:r>
              <a:rPr lang="en-US" dirty="0"/>
              <a:t>The body’s command and control center</a:t>
            </a:r>
          </a:p>
          <a:p>
            <a:r>
              <a:rPr lang="en-US" dirty="0"/>
              <a:t>Weighs 1.4 kg</a:t>
            </a:r>
          </a:p>
          <a:p>
            <a:r>
              <a:rPr lang="en-US" dirty="0"/>
              <a:t>Uses 15% - 20% of the blood pumped by the heart (only the kidneys get more (20% - 25%)</a:t>
            </a:r>
          </a:p>
        </p:txBody>
      </p:sp>
    </p:spTree>
    <p:extLst>
      <p:ext uri="{BB962C8B-B14F-4D97-AF65-F5344CB8AC3E}">
        <p14:creationId xmlns:p14="http://schemas.microsoft.com/office/powerpoint/2010/main" val="1582036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BB8225-EAA1-1A9D-6635-FDF7475A1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Nerves – How we feel, move, taste, see, and think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2A60AC9-5E40-3F27-71F8-BF0FA128258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88038" y="2595717"/>
            <a:ext cx="4978132" cy="2989006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27E39C-7E97-C753-79AE-D3A12C6D3BD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Nerve cells work through electricity and chemical messengers</a:t>
            </a:r>
          </a:p>
          <a:p>
            <a:r>
              <a:rPr lang="en-US" dirty="0"/>
              <a:t>Nerve signals travel very fast (like when you touch a hot pot and remove your hand)</a:t>
            </a:r>
          </a:p>
          <a:p>
            <a:r>
              <a:rPr lang="en-US" dirty="0"/>
              <a:t>The longest nerve in your body goes from the spinal cord in your lower back to the tips of your toes</a:t>
            </a:r>
          </a:p>
        </p:txBody>
      </p:sp>
    </p:spTree>
    <p:extLst>
      <p:ext uri="{BB962C8B-B14F-4D97-AF65-F5344CB8AC3E}">
        <p14:creationId xmlns:p14="http://schemas.microsoft.com/office/powerpoint/2010/main" val="1887019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727</Words>
  <Application>Microsoft Office PowerPoint</Application>
  <PresentationFormat>Widescreen</PresentationFormat>
  <Paragraphs>78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Aptos</vt:lpstr>
      <vt:lpstr>Aptos Display</vt:lpstr>
      <vt:lpstr>Arial</vt:lpstr>
      <vt:lpstr>Office Theme</vt:lpstr>
      <vt:lpstr>Your Body, Inside and Out</vt:lpstr>
      <vt:lpstr>The Circulatory System</vt:lpstr>
      <vt:lpstr>PowerPoint Presentation</vt:lpstr>
      <vt:lpstr>A blue whale’s heart</vt:lpstr>
      <vt:lpstr>What is in your blood (5 liters volume)</vt:lpstr>
      <vt:lpstr>The Lungs</vt:lpstr>
      <vt:lpstr>The Nervous System</vt:lpstr>
      <vt:lpstr>The Brain</vt:lpstr>
      <vt:lpstr>Nerves – How we feel, move, taste, see, and think</vt:lpstr>
      <vt:lpstr>The Stomach</vt:lpstr>
      <vt:lpstr>The Small Intestine</vt:lpstr>
      <vt:lpstr>The Large Intestine [ aka The Colon – not the punctuation sign : ]</vt:lpstr>
      <vt:lpstr>The Liver</vt:lpstr>
      <vt:lpstr>The Kidneys</vt:lpstr>
      <vt:lpstr>Bones</vt:lpstr>
      <vt:lpstr>Muscles</vt:lpstr>
      <vt:lpstr>The Skin</vt:lpstr>
      <vt:lpstr>The Microbiome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martin donohoe</dc:creator>
  <cp:lastModifiedBy>martin donohoe</cp:lastModifiedBy>
  <cp:revision>1</cp:revision>
  <dcterms:created xsi:type="dcterms:W3CDTF">2025-08-17T12:05:29Z</dcterms:created>
  <dcterms:modified xsi:type="dcterms:W3CDTF">2025-08-22T18:10:32Z</dcterms:modified>
</cp:coreProperties>
</file>