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5" r:id="rId3"/>
  </p:sldMasterIdLst>
  <p:notesMasterIdLst>
    <p:notesMasterId r:id="rId69"/>
  </p:notesMasterIdLst>
  <p:sldIdLst>
    <p:sldId id="256" r:id="rId4"/>
    <p:sldId id="258" r:id="rId5"/>
    <p:sldId id="744" r:id="rId6"/>
    <p:sldId id="2960" r:id="rId7"/>
    <p:sldId id="2970" r:id="rId8"/>
    <p:sldId id="653" r:id="rId9"/>
    <p:sldId id="2956" r:id="rId10"/>
    <p:sldId id="2974" r:id="rId11"/>
    <p:sldId id="2912" r:id="rId12"/>
    <p:sldId id="2258" r:id="rId13"/>
    <p:sldId id="2227" r:id="rId14"/>
    <p:sldId id="605" r:id="rId15"/>
    <p:sldId id="656" r:id="rId16"/>
    <p:sldId id="680" r:id="rId17"/>
    <p:sldId id="571" r:id="rId18"/>
    <p:sldId id="297" r:id="rId19"/>
    <p:sldId id="340" r:id="rId20"/>
    <p:sldId id="2935" r:id="rId21"/>
    <p:sldId id="2944" r:id="rId22"/>
    <p:sldId id="2924" r:id="rId23"/>
    <p:sldId id="649" r:id="rId24"/>
    <p:sldId id="545" r:id="rId25"/>
    <p:sldId id="2911" r:id="rId26"/>
    <p:sldId id="2952" r:id="rId27"/>
    <p:sldId id="615" r:id="rId28"/>
    <p:sldId id="2961" r:id="rId29"/>
    <p:sldId id="2962" r:id="rId30"/>
    <p:sldId id="2247" r:id="rId31"/>
    <p:sldId id="739" r:id="rId32"/>
    <p:sldId id="692" r:id="rId33"/>
    <p:sldId id="467" r:id="rId34"/>
    <p:sldId id="569" r:id="rId35"/>
    <p:sldId id="2051" r:id="rId36"/>
    <p:sldId id="550" r:id="rId37"/>
    <p:sldId id="477" r:id="rId38"/>
    <p:sldId id="669" r:id="rId39"/>
    <p:sldId id="673" r:id="rId40"/>
    <p:sldId id="564" r:id="rId41"/>
    <p:sldId id="561" r:id="rId42"/>
    <p:sldId id="607" r:id="rId43"/>
    <p:sldId id="573" r:id="rId44"/>
    <p:sldId id="708" r:id="rId45"/>
    <p:sldId id="622" r:id="rId46"/>
    <p:sldId id="2262" r:id="rId47"/>
    <p:sldId id="621" r:id="rId48"/>
    <p:sldId id="507" r:id="rId49"/>
    <p:sldId id="559" r:id="rId50"/>
    <p:sldId id="617" r:id="rId51"/>
    <p:sldId id="2011" r:id="rId52"/>
    <p:sldId id="725" r:id="rId53"/>
    <p:sldId id="724" r:id="rId54"/>
    <p:sldId id="2968" r:id="rId55"/>
    <p:sldId id="2964" r:id="rId56"/>
    <p:sldId id="2965" r:id="rId57"/>
    <p:sldId id="731" r:id="rId58"/>
    <p:sldId id="2971" r:id="rId59"/>
    <p:sldId id="2973" r:id="rId60"/>
    <p:sldId id="2972" r:id="rId61"/>
    <p:sldId id="313" r:id="rId62"/>
    <p:sldId id="2967" r:id="rId63"/>
    <p:sldId id="349" r:id="rId64"/>
    <p:sldId id="497" r:id="rId65"/>
    <p:sldId id="498" r:id="rId66"/>
    <p:sldId id="268" r:id="rId67"/>
    <p:sldId id="296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F4107-F18F-4692-81B2-4C726E28D5D9}" v="45" dt="2026-03-09T18:39:15.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97" d="100"/>
          <a:sy n="97" d="100"/>
        </p:scale>
        <p:origin x="10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donohoe" userId="e511bf18e2bab176" providerId="LiveId" clId="{B0A81E23-1D52-45C4-AEEC-908E776267CC}"/>
    <pc:docChg chg="undo custSel addSld delSld modSld sldOrd">
      <pc:chgData name="martin donohoe" userId="e511bf18e2bab176" providerId="LiveId" clId="{B0A81E23-1D52-45C4-AEEC-908E776267CC}" dt="2026-03-09T18:54:48.128" v="2528" actId="20577"/>
      <pc:docMkLst>
        <pc:docMk/>
      </pc:docMkLst>
      <pc:sldChg chg="modSp">
        <pc:chgData name="martin donohoe" userId="e511bf18e2bab176" providerId="LiveId" clId="{B0A81E23-1D52-45C4-AEEC-908E776267CC}" dt="2026-03-09T17:40:50.676" v="505"/>
        <pc:sldMkLst>
          <pc:docMk/>
          <pc:sldMk cId="2425889803" sldId="256"/>
        </pc:sldMkLst>
        <pc:spChg chg="mod">
          <ac:chgData name="martin donohoe" userId="e511bf18e2bab176" providerId="LiveId" clId="{B0A81E23-1D52-45C4-AEEC-908E776267CC}" dt="2026-03-09T17:40:50.676" v="505"/>
          <ac:spMkLst>
            <pc:docMk/>
            <pc:sldMk cId="2425889803" sldId="256"/>
            <ac:spMk id="2" creationId="{ECBFE1A0-C1F2-DE7F-5732-31CFDD88704F}"/>
          </ac:spMkLst>
        </pc:spChg>
      </pc:sldChg>
      <pc:sldChg chg="modSp mod">
        <pc:chgData name="martin donohoe" userId="e511bf18e2bab176" providerId="LiveId" clId="{B0A81E23-1D52-45C4-AEEC-908E776267CC}" dt="2026-03-09T17:40:50.676" v="505"/>
        <pc:sldMkLst>
          <pc:docMk/>
          <pc:sldMk cId="2833928126" sldId="258"/>
        </pc:sldMkLst>
        <pc:spChg chg="mod">
          <ac:chgData name="martin donohoe" userId="e511bf18e2bab176" providerId="LiveId" clId="{B0A81E23-1D52-45C4-AEEC-908E776267CC}" dt="2026-03-09T17:40:50.676" v="505"/>
          <ac:spMkLst>
            <pc:docMk/>
            <pc:sldMk cId="2833928126" sldId="258"/>
            <ac:spMk id="3075" creationId="{01532A8F-DCF1-65A9-547F-F6A261DA58D5}"/>
          </ac:spMkLst>
        </pc:spChg>
        <pc:spChg chg="mod">
          <ac:chgData name="martin donohoe" userId="e511bf18e2bab176" providerId="LiveId" clId="{B0A81E23-1D52-45C4-AEEC-908E776267CC}" dt="2026-03-09T03:06:15.713" v="179" actId="2711"/>
          <ac:spMkLst>
            <pc:docMk/>
            <pc:sldMk cId="2833928126" sldId="258"/>
            <ac:spMk id="15362" creationId="{09E79F9F-4D07-D4EA-E910-847A750E9C7A}"/>
          </ac:spMkLst>
        </pc:spChg>
      </pc:sldChg>
      <pc:sldChg chg="modSp mod">
        <pc:chgData name="martin donohoe" userId="e511bf18e2bab176" providerId="LiveId" clId="{B0A81E23-1D52-45C4-AEEC-908E776267CC}" dt="2026-03-09T17:40:50.676" v="505"/>
        <pc:sldMkLst>
          <pc:docMk/>
          <pc:sldMk cId="0" sldId="268"/>
        </pc:sldMkLst>
        <pc:spChg chg="mod">
          <ac:chgData name="martin donohoe" userId="e511bf18e2bab176" providerId="LiveId" clId="{B0A81E23-1D52-45C4-AEEC-908E776267CC}" dt="2026-03-09T17:40:50.676" v="505"/>
          <ac:spMkLst>
            <pc:docMk/>
            <pc:sldMk cId="0" sldId="268"/>
            <ac:spMk id="81922" creationId="{99CDB4AF-6CFF-B182-3F8D-E9E25D5FA5BA}"/>
          </ac:spMkLst>
        </pc:spChg>
        <pc:spChg chg="mod">
          <ac:chgData name="martin donohoe" userId="e511bf18e2bab176" providerId="LiveId" clId="{B0A81E23-1D52-45C4-AEEC-908E776267CC}" dt="2026-03-09T17:40:45.560" v="493"/>
          <ac:spMkLst>
            <pc:docMk/>
            <pc:sldMk cId="0" sldId="268"/>
            <ac:spMk id="81923" creationId="{6E10313B-ABEB-6C6A-7163-9948607D5F48}"/>
          </ac:spMkLst>
        </pc:spChg>
      </pc:sldChg>
      <pc:sldChg chg="del">
        <pc:chgData name="martin donohoe" userId="e511bf18e2bab176" providerId="LiveId" clId="{B0A81E23-1D52-45C4-AEEC-908E776267CC}" dt="2026-03-09T03:08:20.843" v="185" actId="2696"/>
        <pc:sldMkLst>
          <pc:docMk/>
          <pc:sldMk cId="1894031879" sldId="297"/>
        </pc:sldMkLst>
      </pc:sldChg>
      <pc:sldChg chg="add">
        <pc:chgData name="martin donohoe" userId="e511bf18e2bab176" providerId="LiveId" clId="{B0A81E23-1D52-45C4-AEEC-908E776267CC}" dt="2026-03-09T03:08:28.959" v="186"/>
        <pc:sldMkLst>
          <pc:docMk/>
          <pc:sldMk cId="2418780396" sldId="297"/>
        </pc:sldMkLst>
      </pc:sldChg>
      <pc:sldChg chg="modSp mod">
        <pc:chgData name="martin donohoe" userId="e511bf18e2bab176" providerId="LiveId" clId="{B0A81E23-1D52-45C4-AEEC-908E776267CC}" dt="2026-03-09T18:47:02.608" v="2486" actId="20577"/>
        <pc:sldMkLst>
          <pc:docMk/>
          <pc:sldMk cId="0" sldId="313"/>
        </pc:sldMkLst>
        <pc:spChg chg="mod">
          <ac:chgData name="martin donohoe" userId="e511bf18e2bab176" providerId="LiveId" clId="{B0A81E23-1D52-45C4-AEEC-908E776267CC}" dt="2026-03-09T18:47:02.608" v="2486" actId="20577"/>
          <ac:spMkLst>
            <pc:docMk/>
            <pc:sldMk cId="0" sldId="313"/>
            <ac:spMk id="73731" creationId="{967DF8CF-2180-BE6B-8F4A-C8D5B4E0BB35}"/>
          </ac:spMkLst>
        </pc:spChg>
      </pc:sldChg>
      <pc:sldChg chg="del">
        <pc:chgData name="martin donohoe" userId="e511bf18e2bab176" providerId="LiveId" clId="{B0A81E23-1D52-45C4-AEEC-908E776267CC}" dt="2026-03-09T03:08:20.843" v="185" actId="2696"/>
        <pc:sldMkLst>
          <pc:docMk/>
          <pc:sldMk cId="0" sldId="340"/>
        </pc:sldMkLst>
      </pc:sldChg>
      <pc:sldChg chg="add">
        <pc:chgData name="martin donohoe" userId="e511bf18e2bab176" providerId="LiveId" clId="{B0A81E23-1D52-45C4-AEEC-908E776267CC}" dt="2026-03-09T03:08:28.959" v="186"/>
        <pc:sldMkLst>
          <pc:docMk/>
          <pc:sldMk cId="34858698" sldId="340"/>
        </pc:sldMkLst>
      </pc:sldChg>
      <pc:sldChg chg="modSp">
        <pc:chgData name="martin donohoe" userId="e511bf18e2bab176" providerId="LiveId" clId="{B0A81E23-1D52-45C4-AEEC-908E776267CC}" dt="2026-03-09T17:40:50.676" v="505"/>
        <pc:sldMkLst>
          <pc:docMk/>
          <pc:sldMk cId="0" sldId="467"/>
        </pc:sldMkLst>
        <pc:spChg chg="mod">
          <ac:chgData name="martin donohoe" userId="e511bf18e2bab176" providerId="LiveId" clId="{B0A81E23-1D52-45C4-AEEC-908E776267CC}" dt="2026-03-09T17:40:50.676" v="505"/>
          <ac:spMkLst>
            <pc:docMk/>
            <pc:sldMk cId="0" sldId="467"/>
            <ac:spMk id="2051" creationId="{824FC748-34B6-51E6-3609-91CBD416027A}"/>
          </ac:spMkLst>
        </pc:spChg>
        <pc:graphicFrameChg chg="mod">
          <ac:chgData name="martin donohoe" userId="e511bf18e2bab176" providerId="LiveId" clId="{B0A81E23-1D52-45C4-AEEC-908E776267CC}" dt="2026-03-09T17:40:50.676" v="505"/>
          <ac:graphicFrameMkLst>
            <pc:docMk/>
            <pc:sldMk cId="0" sldId="467"/>
            <ac:graphicFrameMk id="166915" creationId="{D2191B7F-21E0-FD17-3278-AB237068D67C}"/>
          </ac:graphicFrameMkLst>
        </pc:graphicFrameChg>
      </pc:sldChg>
      <pc:sldChg chg="modSp mod">
        <pc:chgData name="martin donohoe" userId="e511bf18e2bab176" providerId="LiveId" clId="{B0A81E23-1D52-45C4-AEEC-908E776267CC}" dt="2026-03-09T18:37:21.143" v="2440"/>
        <pc:sldMkLst>
          <pc:docMk/>
          <pc:sldMk cId="1522948402" sldId="477"/>
        </pc:sldMkLst>
        <pc:spChg chg="mod">
          <ac:chgData name="martin donohoe" userId="e511bf18e2bab176" providerId="LiveId" clId="{B0A81E23-1D52-45C4-AEEC-908E776267CC}" dt="2026-03-09T17:40:50.676" v="505"/>
          <ac:spMkLst>
            <pc:docMk/>
            <pc:sldMk cId="1522948402" sldId="477"/>
            <ac:spMk id="59394" creationId="{7FA92E23-2875-DB7D-742F-2C2E8B3444FA}"/>
          </ac:spMkLst>
        </pc:spChg>
        <pc:spChg chg="mod">
          <ac:chgData name="martin donohoe" userId="e511bf18e2bab176" providerId="LiveId" clId="{B0A81E23-1D52-45C4-AEEC-908E776267CC}" dt="2026-03-09T18:37:21.143" v="2440"/>
          <ac:spMkLst>
            <pc:docMk/>
            <pc:sldMk cId="1522948402" sldId="477"/>
            <ac:spMk id="59395" creationId="{7E3D8DFD-116B-7735-F5D5-F3A48CEB2741}"/>
          </ac:spMkLst>
        </pc:spChg>
      </pc:sldChg>
      <pc:sldChg chg="modSp mod">
        <pc:chgData name="martin donohoe" userId="e511bf18e2bab176" providerId="LiveId" clId="{B0A81E23-1D52-45C4-AEEC-908E776267CC}" dt="2026-03-09T03:20:02.254" v="338" actId="115"/>
        <pc:sldMkLst>
          <pc:docMk/>
          <pc:sldMk cId="3401193204" sldId="497"/>
        </pc:sldMkLst>
        <pc:spChg chg="mod">
          <ac:chgData name="martin donohoe" userId="e511bf18e2bab176" providerId="LiveId" clId="{B0A81E23-1D52-45C4-AEEC-908E776267CC}" dt="2026-03-09T03:20:02.254" v="338" actId="115"/>
          <ac:spMkLst>
            <pc:docMk/>
            <pc:sldMk cId="3401193204" sldId="497"/>
            <ac:spMk id="73731" creationId="{39E73764-0753-EEBF-7ACB-513F6B5C8850}"/>
          </ac:spMkLst>
        </pc:spChg>
      </pc:sldChg>
      <pc:sldChg chg="modSp">
        <pc:chgData name="martin donohoe" userId="e511bf18e2bab176" providerId="LiveId" clId="{B0A81E23-1D52-45C4-AEEC-908E776267CC}" dt="2026-03-09T01:42:24.729" v="176" actId="14100"/>
        <pc:sldMkLst>
          <pc:docMk/>
          <pc:sldMk cId="1362824298" sldId="498"/>
        </pc:sldMkLst>
        <pc:picChg chg="mod">
          <ac:chgData name="martin donohoe" userId="e511bf18e2bab176" providerId="LiveId" clId="{B0A81E23-1D52-45C4-AEEC-908E776267CC}" dt="2026-03-09T01:42:24.729" v="176" actId="14100"/>
          <ac:picMkLst>
            <pc:docMk/>
            <pc:sldMk cId="1362824298" sldId="498"/>
            <ac:picMk id="310275" creationId="{DF5E4761-6D09-0750-A2D6-995BCA78665A}"/>
          </ac:picMkLst>
        </pc:picChg>
      </pc:sldChg>
      <pc:sldChg chg="modSp">
        <pc:chgData name="martin donohoe" userId="e511bf18e2bab176" providerId="LiveId" clId="{B0A81E23-1D52-45C4-AEEC-908E776267CC}" dt="2026-03-09T17:40:45.560" v="493"/>
        <pc:sldMkLst>
          <pc:docMk/>
          <pc:sldMk cId="0" sldId="507"/>
        </pc:sldMkLst>
        <pc:spChg chg="mod">
          <ac:chgData name="martin donohoe" userId="e511bf18e2bab176" providerId="LiveId" clId="{B0A81E23-1D52-45C4-AEEC-908E776267CC}" dt="2026-03-09T17:40:45.560" v="493"/>
          <ac:spMkLst>
            <pc:docMk/>
            <pc:sldMk cId="0" sldId="507"/>
            <ac:spMk id="69634" creationId="{51A588E3-C2A1-78CA-1958-BF7B426C2645}"/>
          </ac:spMkLst>
        </pc:spChg>
        <pc:spChg chg="mod">
          <ac:chgData name="martin donohoe" userId="e511bf18e2bab176" providerId="LiveId" clId="{B0A81E23-1D52-45C4-AEEC-908E776267CC}" dt="2026-03-09T17:40:45.560" v="493"/>
          <ac:spMkLst>
            <pc:docMk/>
            <pc:sldMk cId="0" sldId="507"/>
            <ac:spMk id="69635" creationId="{AB3FC289-A902-7C4C-4CD1-A4E11F44BABC}"/>
          </ac:spMkLst>
        </pc:spChg>
      </pc:sldChg>
      <pc:sldChg chg="modSp mod">
        <pc:chgData name="martin donohoe" userId="e511bf18e2bab176" providerId="LiveId" clId="{B0A81E23-1D52-45C4-AEEC-908E776267CC}" dt="2026-03-09T17:40:50.676" v="505"/>
        <pc:sldMkLst>
          <pc:docMk/>
          <pc:sldMk cId="0" sldId="545"/>
        </pc:sldMkLst>
        <pc:spChg chg="mod">
          <ac:chgData name="martin donohoe" userId="e511bf18e2bab176" providerId="LiveId" clId="{B0A81E23-1D52-45C4-AEEC-908E776267CC}" dt="2026-03-09T17:40:50.676" v="505"/>
          <ac:spMkLst>
            <pc:docMk/>
            <pc:sldMk cId="0" sldId="545"/>
            <ac:spMk id="2" creationId="{F99F2312-FC95-55FE-ED0F-F31B5C1BA812}"/>
          </ac:spMkLst>
        </pc:spChg>
        <pc:spChg chg="mod">
          <ac:chgData name="martin donohoe" userId="e511bf18e2bab176" providerId="LiveId" clId="{B0A81E23-1D52-45C4-AEEC-908E776267CC}" dt="2026-03-09T17:40:50.676" v="505"/>
          <ac:spMkLst>
            <pc:docMk/>
            <pc:sldMk cId="0" sldId="545"/>
            <ac:spMk id="3" creationId="{2E5CD24F-E098-68C5-E085-116C419DACDB}"/>
          </ac:spMkLst>
        </pc:spChg>
      </pc:sldChg>
      <pc:sldChg chg="modSp mod">
        <pc:chgData name="martin donohoe" userId="e511bf18e2bab176" providerId="LiveId" clId="{B0A81E23-1D52-45C4-AEEC-908E776267CC}" dt="2026-03-09T17:40:50.676" v="505"/>
        <pc:sldMkLst>
          <pc:docMk/>
          <pc:sldMk cId="979898902" sldId="550"/>
        </pc:sldMkLst>
        <pc:spChg chg="mod">
          <ac:chgData name="martin donohoe" userId="e511bf18e2bab176" providerId="LiveId" clId="{B0A81E23-1D52-45C4-AEEC-908E776267CC}" dt="2026-03-09T17:40:50.676" v="505"/>
          <ac:spMkLst>
            <pc:docMk/>
            <pc:sldMk cId="979898902" sldId="550"/>
            <ac:spMk id="35843" creationId="{EDCFD610-728A-3620-7254-E2B2518236B0}"/>
          </ac:spMkLst>
        </pc:spChg>
        <pc:spChg chg="mod">
          <ac:chgData name="martin donohoe" userId="e511bf18e2bab176" providerId="LiveId" clId="{B0A81E23-1D52-45C4-AEEC-908E776267CC}" dt="2026-03-09T17:40:45.560" v="493"/>
          <ac:spMkLst>
            <pc:docMk/>
            <pc:sldMk cId="979898902" sldId="550"/>
            <ac:spMk id="40962" creationId="{A04A2523-F6DB-54FE-629E-21743A93ADED}"/>
          </ac:spMkLst>
        </pc:spChg>
      </pc:sldChg>
      <pc:sldChg chg="modSp">
        <pc:chgData name="martin donohoe" userId="e511bf18e2bab176" providerId="LiveId" clId="{B0A81E23-1D52-45C4-AEEC-908E776267CC}" dt="2026-03-09T17:40:50.676" v="505"/>
        <pc:sldMkLst>
          <pc:docMk/>
          <pc:sldMk cId="0" sldId="559"/>
        </pc:sldMkLst>
        <pc:spChg chg="mod">
          <ac:chgData name="martin donohoe" userId="e511bf18e2bab176" providerId="LiveId" clId="{B0A81E23-1D52-45C4-AEEC-908E776267CC}" dt="2026-03-09T17:40:50.676" v="505"/>
          <ac:spMkLst>
            <pc:docMk/>
            <pc:sldMk cId="0" sldId="559"/>
            <ac:spMk id="2" creationId="{1186BAEA-34D0-0625-9789-3D5928CBFDF9}"/>
          </ac:spMkLst>
        </pc:spChg>
        <pc:spChg chg="mod">
          <ac:chgData name="martin donohoe" userId="e511bf18e2bab176" providerId="LiveId" clId="{B0A81E23-1D52-45C4-AEEC-908E776267CC}" dt="2026-03-09T17:40:50.676" v="505"/>
          <ac:spMkLst>
            <pc:docMk/>
            <pc:sldMk cId="0" sldId="559"/>
            <ac:spMk id="3" creationId="{B937677C-004D-A4C5-67F3-FA9B6F523C7B}"/>
          </ac:spMkLst>
        </pc:spChg>
      </pc:sldChg>
      <pc:sldChg chg="modSp mod">
        <pc:chgData name="martin donohoe" userId="e511bf18e2bab176" providerId="LiveId" clId="{B0A81E23-1D52-45C4-AEEC-908E776267CC}" dt="2026-03-09T18:39:46.378" v="2449" actId="255"/>
        <pc:sldMkLst>
          <pc:docMk/>
          <pc:sldMk cId="0" sldId="561"/>
        </pc:sldMkLst>
        <pc:spChg chg="mod">
          <ac:chgData name="martin donohoe" userId="e511bf18e2bab176" providerId="LiveId" clId="{B0A81E23-1D52-45C4-AEEC-908E776267CC}" dt="2026-03-09T18:39:46.378" v="2449" actId="255"/>
          <ac:spMkLst>
            <pc:docMk/>
            <pc:sldMk cId="0" sldId="561"/>
            <ac:spMk id="2" creationId="{E57B2CB7-B034-70D8-BD2D-41C36A96C920}"/>
          </ac:spMkLst>
        </pc:spChg>
        <pc:spChg chg="mod">
          <ac:chgData name="martin donohoe" userId="e511bf18e2bab176" providerId="LiveId" clId="{B0A81E23-1D52-45C4-AEEC-908E776267CC}" dt="2026-03-09T18:39:20.785" v="2444" actId="21"/>
          <ac:spMkLst>
            <pc:docMk/>
            <pc:sldMk cId="0" sldId="561"/>
            <ac:spMk id="3" creationId="{6A51D215-849C-5D95-B783-2E26251B1F31}"/>
          </ac:spMkLst>
        </pc:spChg>
      </pc:sldChg>
      <pc:sldChg chg="modSp del mod">
        <pc:chgData name="martin donohoe" userId="e511bf18e2bab176" providerId="LiveId" clId="{B0A81E23-1D52-45C4-AEEC-908E776267CC}" dt="2026-03-09T18:39:55.827" v="2450" actId="2696"/>
        <pc:sldMkLst>
          <pc:docMk/>
          <pc:sldMk cId="0" sldId="562"/>
        </pc:sldMkLst>
        <pc:spChg chg="mod">
          <ac:chgData name="martin donohoe" userId="e511bf18e2bab176" providerId="LiveId" clId="{B0A81E23-1D52-45C4-AEEC-908E776267CC}" dt="2026-03-09T17:40:50.676" v="505"/>
          <ac:spMkLst>
            <pc:docMk/>
            <pc:sldMk cId="0" sldId="562"/>
            <ac:spMk id="2" creationId="{88E54539-2139-96DD-A7EF-B3683A4E8C6B}"/>
          </ac:spMkLst>
        </pc:spChg>
        <pc:spChg chg="mod">
          <ac:chgData name="martin donohoe" userId="e511bf18e2bab176" providerId="LiveId" clId="{B0A81E23-1D52-45C4-AEEC-908E776267CC}" dt="2026-03-09T18:39:04.308" v="2441" actId="21"/>
          <ac:spMkLst>
            <pc:docMk/>
            <pc:sldMk cId="0" sldId="562"/>
            <ac:spMk id="3" creationId="{74FC7E05-40AF-0CED-2D15-60F0FBC3326E}"/>
          </ac:spMkLst>
        </pc:spChg>
      </pc:sldChg>
      <pc:sldChg chg="modSp">
        <pc:chgData name="martin donohoe" userId="e511bf18e2bab176" providerId="LiveId" clId="{B0A81E23-1D52-45C4-AEEC-908E776267CC}" dt="2026-03-09T17:40:45.560" v="493"/>
        <pc:sldMkLst>
          <pc:docMk/>
          <pc:sldMk cId="0" sldId="564"/>
        </pc:sldMkLst>
        <pc:spChg chg="mod">
          <ac:chgData name="martin donohoe" userId="e511bf18e2bab176" providerId="LiveId" clId="{B0A81E23-1D52-45C4-AEEC-908E776267CC}" dt="2026-03-09T17:40:45.560" v="493"/>
          <ac:spMkLst>
            <pc:docMk/>
            <pc:sldMk cId="0" sldId="564"/>
            <ac:spMk id="38914" creationId="{6EA847F9-2917-7B5E-702A-59B66BF04183}"/>
          </ac:spMkLst>
        </pc:spChg>
        <pc:spChg chg="mod">
          <ac:chgData name="martin donohoe" userId="e511bf18e2bab176" providerId="LiveId" clId="{B0A81E23-1D52-45C4-AEEC-908E776267CC}" dt="2026-03-09T17:40:45.560" v="493"/>
          <ac:spMkLst>
            <pc:docMk/>
            <pc:sldMk cId="0" sldId="564"/>
            <ac:spMk id="38915" creationId="{C9D26072-96F6-EE12-1E33-220AD951B124}"/>
          </ac:spMkLst>
        </pc:spChg>
      </pc:sldChg>
      <pc:sldChg chg="modSp del">
        <pc:chgData name="martin donohoe" userId="e511bf18e2bab176" providerId="LiveId" clId="{B0A81E23-1D52-45C4-AEEC-908E776267CC}" dt="2026-03-09T18:31:41.008" v="2436" actId="2696"/>
        <pc:sldMkLst>
          <pc:docMk/>
          <pc:sldMk cId="0" sldId="566"/>
        </pc:sldMkLst>
        <pc:spChg chg="mod">
          <ac:chgData name="martin donohoe" userId="e511bf18e2bab176" providerId="LiveId" clId="{B0A81E23-1D52-45C4-AEEC-908E776267CC}" dt="2026-03-09T17:40:50.676" v="505"/>
          <ac:spMkLst>
            <pc:docMk/>
            <pc:sldMk cId="0" sldId="566"/>
            <ac:spMk id="2" creationId="{EB0F43E5-34CA-5F7A-1874-78F1B7B3F2FD}"/>
          </ac:spMkLst>
        </pc:spChg>
        <pc:spChg chg="mod">
          <ac:chgData name="martin donohoe" userId="e511bf18e2bab176" providerId="LiveId" clId="{B0A81E23-1D52-45C4-AEEC-908E776267CC}" dt="2026-03-09T17:40:50.676" v="505"/>
          <ac:spMkLst>
            <pc:docMk/>
            <pc:sldMk cId="0" sldId="566"/>
            <ac:spMk id="3" creationId="{49D34DBC-5356-8522-F37F-97AE5AD693C8}"/>
          </ac:spMkLst>
        </pc:spChg>
      </pc:sldChg>
      <pc:sldChg chg="modSp mod">
        <pc:chgData name="martin donohoe" userId="e511bf18e2bab176" providerId="LiveId" clId="{B0A81E23-1D52-45C4-AEEC-908E776267CC}" dt="2026-03-09T17:40:50.676" v="505"/>
        <pc:sldMkLst>
          <pc:docMk/>
          <pc:sldMk cId="586099472" sldId="569"/>
        </pc:sldMkLst>
        <pc:spChg chg="mod">
          <ac:chgData name="martin donohoe" userId="e511bf18e2bab176" providerId="LiveId" clId="{B0A81E23-1D52-45C4-AEEC-908E776267CC}" dt="2026-03-09T17:40:50.676" v="505"/>
          <ac:spMkLst>
            <pc:docMk/>
            <pc:sldMk cId="586099472" sldId="569"/>
            <ac:spMk id="2" creationId="{95B42572-BF80-2822-CE03-5E5655808876}"/>
          </ac:spMkLst>
        </pc:spChg>
        <pc:spChg chg="mod">
          <ac:chgData name="martin donohoe" userId="e511bf18e2bab176" providerId="LiveId" clId="{B0A81E23-1D52-45C4-AEEC-908E776267CC}" dt="2026-03-09T17:40:50.676" v="505"/>
          <ac:spMkLst>
            <pc:docMk/>
            <pc:sldMk cId="586099472" sldId="569"/>
            <ac:spMk id="3" creationId="{92BC9F05-6C01-E6A1-7F06-B89216B3F9DA}"/>
          </ac:spMkLst>
        </pc:spChg>
      </pc:sldChg>
      <pc:sldChg chg="modSp">
        <pc:chgData name="martin donohoe" userId="e511bf18e2bab176" providerId="LiveId" clId="{B0A81E23-1D52-45C4-AEEC-908E776267CC}" dt="2026-03-09T17:40:50.676" v="505"/>
        <pc:sldMkLst>
          <pc:docMk/>
          <pc:sldMk cId="0" sldId="571"/>
        </pc:sldMkLst>
        <pc:spChg chg="mod">
          <ac:chgData name="martin donohoe" userId="e511bf18e2bab176" providerId="LiveId" clId="{B0A81E23-1D52-45C4-AEEC-908E776267CC}" dt="2026-03-09T17:40:50.676" v="505"/>
          <ac:spMkLst>
            <pc:docMk/>
            <pc:sldMk cId="0" sldId="571"/>
            <ac:spMk id="2" creationId="{24548E39-E53C-729F-6EF8-374CF8997B55}"/>
          </ac:spMkLst>
        </pc:spChg>
        <pc:spChg chg="mod">
          <ac:chgData name="martin donohoe" userId="e511bf18e2bab176" providerId="LiveId" clId="{B0A81E23-1D52-45C4-AEEC-908E776267CC}" dt="2026-03-09T17:40:50.676" v="505"/>
          <ac:spMkLst>
            <pc:docMk/>
            <pc:sldMk cId="0" sldId="571"/>
            <ac:spMk id="3" creationId="{7CE84EF8-8172-63D3-4630-B6661A01AFD2}"/>
          </ac:spMkLst>
        </pc:spChg>
      </pc:sldChg>
      <pc:sldChg chg="modSp mod">
        <pc:chgData name="martin donohoe" userId="e511bf18e2bab176" providerId="LiveId" clId="{B0A81E23-1D52-45C4-AEEC-908E776267CC}" dt="2026-03-09T17:40:50.676" v="505"/>
        <pc:sldMkLst>
          <pc:docMk/>
          <pc:sldMk cId="0" sldId="573"/>
        </pc:sldMkLst>
        <pc:spChg chg="mod">
          <ac:chgData name="martin donohoe" userId="e511bf18e2bab176" providerId="LiveId" clId="{B0A81E23-1D52-45C4-AEEC-908E776267CC}" dt="2026-03-09T17:40:50.676" v="505"/>
          <ac:spMkLst>
            <pc:docMk/>
            <pc:sldMk cId="0" sldId="573"/>
            <ac:spMk id="2" creationId="{F6636804-8BEA-331C-6309-C9174D8BC387}"/>
          </ac:spMkLst>
        </pc:spChg>
        <pc:spChg chg="mod">
          <ac:chgData name="martin donohoe" userId="e511bf18e2bab176" providerId="LiveId" clId="{B0A81E23-1D52-45C4-AEEC-908E776267CC}" dt="2026-03-09T17:40:50.676" v="505"/>
          <ac:spMkLst>
            <pc:docMk/>
            <pc:sldMk cId="0" sldId="573"/>
            <ac:spMk id="3" creationId="{4F4F9ECD-AB95-F30B-24AD-D6DC616463BD}"/>
          </ac:spMkLst>
        </pc:spChg>
      </pc:sldChg>
      <pc:sldChg chg="modSp mod">
        <pc:chgData name="martin donohoe" userId="e511bf18e2bab176" providerId="LiveId" clId="{B0A81E23-1D52-45C4-AEEC-908E776267CC}" dt="2026-03-09T17:40:50.676" v="505"/>
        <pc:sldMkLst>
          <pc:docMk/>
          <pc:sldMk cId="0" sldId="607"/>
        </pc:sldMkLst>
        <pc:spChg chg="mod">
          <ac:chgData name="martin donohoe" userId="e511bf18e2bab176" providerId="LiveId" clId="{B0A81E23-1D52-45C4-AEEC-908E776267CC}" dt="2026-03-09T17:40:50.676" v="505"/>
          <ac:spMkLst>
            <pc:docMk/>
            <pc:sldMk cId="0" sldId="607"/>
            <ac:spMk id="2" creationId="{6724F3BE-6183-5AA9-EB40-329DFEFEB8CE}"/>
          </ac:spMkLst>
        </pc:spChg>
        <pc:spChg chg="mod">
          <ac:chgData name="martin donohoe" userId="e511bf18e2bab176" providerId="LiveId" clId="{B0A81E23-1D52-45C4-AEEC-908E776267CC}" dt="2026-03-09T17:40:50.676" v="505"/>
          <ac:spMkLst>
            <pc:docMk/>
            <pc:sldMk cId="0" sldId="607"/>
            <ac:spMk id="3" creationId="{A3909F06-7485-9C5F-A928-00946DA4F05E}"/>
          </ac:spMkLst>
        </pc:spChg>
      </pc:sldChg>
      <pc:sldChg chg="modSp">
        <pc:chgData name="martin donohoe" userId="e511bf18e2bab176" providerId="LiveId" clId="{B0A81E23-1D52-45C4-AEEC-908E776267CC}" dt="2026-03-09T17:40:50.676" v="505"/>
        <pc:sldMkLst>
          <pc:docMk/>
          <pc:sldMk cId="0" sldId="617"/>
        </pc:sldMkLst>
        <pc:spChg chg="mod">
          <ac:chgData name="martin donohoe" userId="e511bf18e2bab176" providerId="LiveId" clId="{B0A81E23-1D52-45C4-AEEC-908E776267CC}" dt="2026-03-09T17:40:50.676" v="505"/>
          <ac:spMkLst>
            <pc:docMk/>
            <pc:sldMk cId="0" sldId="617"/>
            <ac:spMk id="2" creationId="{CE0F8CD7-25ED-DAE3-9704-D2465A5A4D74}"/>
          </ac:spMkLst>
        </pc:spChg>
        <pc:spChg chg="mod">
          <ac:chgData name="martin donohoe" userId="e511bf18e2bab176" providerId="LiveId" clId="{B0A81E23-1D52-45C4-AEEC-908E776267CC}" dt="2026-03-09T17:40:50.676" v="505"/>
          <ac:spMkLst>
            <pc:docMk/>
            <pc:sldMk cId="0" sldId="617"/>
            <ac:spMk id="3" creationId="{3406E968-7629-4A71-7C7E-FEEBA2A91038}"/>
          </ac:spMkLst>
        </pc:spChg>
      </pc:sldChg>
      <pc:sldChg chg="modSp">
        <pc:chgData name="martin donohoe" userId="e511bf18e2bab176" providerId="LiveId" clId="{B0A81E23-1D52-45C4-AEEC-908E776267CC}" dt="2026-03-09T17:40:50.676" v="505"/>
        <pc:sldMkLst>
          <pc:docMk/>
          <pc:sldMk cId="0" sldId="621"/>
        </pc:sldMkLst>
        <pc:spChg chg="mod">
          <ac:chgData name="martin donohoe" userId="e511bf18e2bab176" providerId="LiveId" clId="{B0A81E23-1D52-45C4-AEEC-908E776267CC}" dt="2026-03-09T17:40:50.676" v="505"/>
          <ac:spMkLst>
            <pc:docMk/>
            <pc:sldMk cId="0" sldId="621"/>
            <ac:spMk id="2" creationId="{F3B9D7FF-8E8A-8627-246A-E9708F353AAC}"/>
          </ac:spMkLst>
        </pc:spChg>
        <pc:spChg chg="mod">
          <ac:chgData name="martin donohoe" userId="e511bf18e2bab176" providerId="LiveId" clId="{B0A81E23-1D52-45C4-AEEC-908E776267CC}" dt="2026-03-09T17:40:50.676" v="505"/>
          <ac:spMkLst>
            <pc:docMk/>
            <pc:sldMk cId="0" sldId="621"/>
            <ac:spMk id="3" creationId="{4FA94054-86B1-21DA-5B05-340B44F13141}"/>
          </ac:spMkLst>
        </pc:spChg>
      </pc:sldChg>
      <pc:sldChg chg="modSp mod">
        <pc:chgData name="martin donohoe" userId="e511bf18e2bab176" providerId="LiveId" clId="{B0A81E23-1D52-45C4-AEEC-908E776267CC}" dt="2026-03-09T17:40:50.676" v="505"/>
        <pc:sldMkLst>
          <pc:docMk/>
          <pc:sldMk cId="0" sldId="622"/>
        </pc:sldMkLst>
        <pc:spChg chg="mod">
          <ac:chgData name="martin donohoe" userId="e511bf18e2bab176" providerId="LiveId" clId="{B0A81E23-1D52-45C4-AEEC-908E776267CC}" dt="2026-03-09T17:40:50.676" v="505"/>
          <ac:spMkLst>
            <pc:docMk/>
            <pc:sldMk cId="0" sldId="622"/>
            <ac:spMk id="2" creationId="{F17C6A85-3029-CD1A-85E0-677F49552237}"/>
          </ac:spMkLst>
        </pc:spChg>
        <pc:spChg chg="mod">
          <ac:chgData name="martin donohoe" userId="e511bf18e2bab176" providerId="LiveId" clId="{B0A81E23-1D52-45C4-AEEC-908E776267CC}" dt="2026-03-09T17:40:50.676" v="505"/>
          <ac:spMkLst>
            <pc:docMk/>
            <pc:sldMk cId="0" sldId="622"/>
            <ac:spMk id="3" creationId="{8B4E41A2-DCAA-61F9-A6A2-15962930802C}"/>
          </ac:spMkLst>
        </pc:spChg>
      </pc:sldChg>
      <pc:sldChg chg="modSp ord">
        <pc:chgData name="martin donohoe" userId="e511bf18e2bab176" providerId="LiveId" clId="{B0A81E23-1D52-45C4-AEEC-908E776267CC}" dt="2026-03-09T17:40:50.676" v="505"/>
        <pc:sldMkLst>
          <pc:docMk/>
          <pc:sldMk cId="0" sldId="649"/>
        </pc:sldMkLst>
        <pc:spChg chg="mod">
          <ac:chgData name="martin donohoe" userId="e511bf18e2bab176" providerId="LiveId" clId="{B0A81E23-1D52-45C4-AEEC-908E776267CC}" dt="2026-03-09T17:40:50.676" v="505"/>
          <ac:spMkLst>
            <pc:docMk/>
            <pc:sldMk cId="0" sldId="649"/>
            <ac:spMk id="2" creationId="{894DBE6C-EE84-E5A5-ACD8-67C30CF9A398}"/>
          </ac:spMkLst>
        </pc:spChg>
        <pc:spChg chg="mod">
          <ac:chgData name="martin donohoe" userId="e511bf18e2bab176" providerId="LiveId" clId="{B0A81E23-1D52-45C4-AEEC-908E776267CC}" dt="2026-03-09T17:40:50.676" v="505"/>
          <ac:spMkLst>
            <pc:docMk/>
            <pc:sldMk cId="0" sldId="649"/>
            <ac:spMk id="3" creationId="{F2CFAB03-54D8-3890-19D1-C3E7C1028388}"/>
          </ac:spMkLst>
        </pc:spChg>
      </pc:sldChg>
      <pc:sldChg chg="modSp">
        <pc:chgData name="martin donohoe" userId="e511bf18e2bab176" providerId="LiveId" clId="{B0A81E23-1D52-45C4-AEEC-908E776267CC}" dt="2026-03-09T17:40:50.676" v="505"/>
        <pc:sldMkLst>
          <pc:docMk/>
          <pc:sldMk cId="3526237379" sldId="653"/>
        </pc:sldMkLst>
        <pc:spChg chg="mod">
          <ac:chgData name="martin donohoe" userId="e511bf18e2bab176" providerId="LiveId" clId="{B0A81E23-1D52-45C4-AEEC-908E776267CC}" dt="2026-03-09T17:40:50.676" v="505"/>
          <ac:spMkLst>
            <pc:docMk/>
            <pc:sldMk cId="3526237379" sldId="653"/>
            <ac:spMk id="2" creationId="{AA364A9C-FF10-BCBC-8C1C-37BF59371B7C}"/>
          </ac:spMkLst>
        </pc:spChg>
        <pc:spChg chg="mod">
          <ac:chgData name="martin donohoe" userId="e511bf18e2bab176" providerId="LiveId" clId="{B0A81E23-1D52-45C4-AEEC-908E776267CC}" dt="2026-03-09T17:40:50.676" v="505"/>
          <ac:spMkLst>
            <pc:docMk/>
            <pc:sldMk cId="3526237379" sldId="653"/>
            <ac:spMk id="3" creationId="{61B8B4D1-F294-958F-B4EB-2DD64CB847A2}"/>
          </ac:spMkLst>
        </pc:spChg>
      </pc:sldChg>
      <pc:sldChg chg="modSp mod">
        <pc:chgData name="martin donohoe" userId="e511bf18e2bab176" providerId="LiveId" clId="{B0A81E23-1D52-45C4-AEEC-908E776267CC}" dt="2026-03-09T18:05:18.170" v="2096" actId="6549"/>
        <pc:sldMkLst>
          <pc:docMk/>
          <pc:sldMk cId="0" sldId="656"/>
        </pc:sldMkLst>
        <pc:spChg chg="mod">
          <ac:chgData name="martin donohoe" userId="e511bf18e2bab176" providerId="LiveId" clId="{B0A81E23-1D52-45C4-AEEC-908E776267CC}" dt="2026-03-09T17:40:50.676" v="505"/>
          <ac:spMkLst>
            <pc:docMk/>
            <pc:sldMk cId="0" sldId="656"/>
            <ac:spMk id="28674" creationId="{DA5A576A-DF15-168B-FE8B-C19029D3F09E}"/>
          </ac:spMkLst>
        </pc:spChg>
        <pc:spChg chg="mod">
          <ac:chgData name="martin donohoe" userId="e511bf18e2bab176" providerId="LiveId" clId="{B0A81E23-1D52-45C4-AEEC-908E776267CC}" dt="2026-03-09T18:05:18.170" v="2096" actId="6549"/>
          <ac:spMkLst>
            <pc:docMk/>
            <pc:sldMk cId="0" sldId="656"/>
            <ac:spMk id="28675" creationId="{19842547-2ADA-4F22-33AB-7AE325B0E105}"/>
          </ac:spMkLst>
        </pc:spChg>
      </pc:sldChg>
      <pc:sldChg chg="del">
        <pc:chgData name="martin donohoe" userId="e511bf18e2bab176" providerId="LiveId" clId="{B0A81E23-1D52-45C4-AEEC-908E776267CC}" dt="2026-03-09T00:51:22.729" v="6" actId="2696"/>
        <pc:sldMkLst>
          <pc:docMk/>
          <pc:sldMk cId="0" sldId="660"/>
        </pc:sldMkLst>
      </pc:sldChg>
      <pc:sldChg chg="modSp">
        <pc:chgData name="martin donohoe" userId="e511bf18e2bab176" providerId="LiveId" clId="{B0A81E23-1D52-45C4-AEEC-908E776267CC}" dt="2026-03-09T17:40:50.676" v="505"/>
        <pc:sldMkLst>
          <pc:docMk/>
          <pc:sldMk cId="2927046329" sldId="669"/>
        </pc:sldMkLst>
        <pc:spChg chg="mod">
          <ac:chgData name="martin donohoe" userId="e511bf18e2bab176" providerId="LiveId" clId="{B0A81E23-1D52-45C4-AEEC-908E776267CC}" dt="2026-03-09T17:40:50.676" v="505"/>
          <ac:spMkLst>
            <pc:docMk/>
            <pc:sldMk cId="2927046329" sldId="669"/>
            <ac:spMk id="36866" creationId="{F755D158-A972-DAC5-3F21-0D4BBBB3D790}"/>
          </ac:spMkLst>
        </pc:spChg>
        <pc:spChg chg="mod">
          <ac:chgData name="martin donohoe" userId="e511bf18e2bab176" providerId="LiveId" clId="{B0A81E23-1D52-45C4-AEEC-908E776267CC}" dt="2026-03-09T17:40:50.676" v="505"/>
          <ac:spMkLst>
            <pc:docMk/>
            <pc:sldMk cId="2927046329" sldId="669"/>
            <ac:spMk id="36867" creationId="{621B52A5-2BAD-2956-23DE-7AC8201E7067}"/>
          </ac:spMkLst>
        </pc:spChg>
      </pc:sldChg>
      <pc:sldChg chg="modSp mod">
        <pc:chgData name="martin donohoe" userId="e511bf18e2bab176" providerId="LiveId" clId="{B0A81E23-1D52-45C4-AEEC-908E776267CC}" dt="2026-03-09T17:40:50.676" v="505"/>
        <pc:sldMkLst>
          <pc:docMk/>
          <pc:sldMk cId="2319605873" sldId="673"/>
        </pc:sldMkLst>
        <pc:spChg chg="mod">
          <ac:chgData name="martin donohoe" userId="e511bf18e2bab176" providerId="LiveId" clId="{B0A81E23-1D52-45C4-AEEC-908E776267CC}" dt="2026-03-09T17:40:50.676" v="505"/>
          <ac:spMkLst>
            <pc:docMk/>
            <pc:sldMk cId="2319605873" sldId="673"/>
            <ac:spMk id="41986" creationId="{CE7AE543-909D-1F3F-2EDC-3D4A74B7CD38}"/>
          </ac:spMkLst>
        </pc:spChg>
        <pc:spChg chg="mod">
          <ac:chgData name="martin donohoe" userId="e511bf18e2bab176" providerId="LiveId" clId="{B0A81E23-1D52-45C4-AEEC-908E776267CC}" dt="2026-03-09T17:40:45.560" v="493"/>
          <ac:spMkLst>
            <pc:docMk/>
            <pc:sldMk cId="2319605873" sldId="673"/>
            <ac:spMk id="41987" creationId="{9DF7AA76-6741-60D2-337B-8BB17712DBE8}"/>
          </ac:spMkLst>
        </pc:spChg>
      </pc:sldChg>
      <pc:sldChg chg="addSp delSp modSp mod">
        <pc:chgData name="martin donohoe" userId="e511bf18e2bab176" providerId="LiveId" clId="{B0A81E23-1D52-45C4-AEEC-908E776267CC}" dt="2026-03-09T18:21:43.804" v="2390" actId="20577"/>
        <pc:sldMkLst>
          <pc:docMk/>
          <pc:sldMk cId="2195970024" sldId="680"/>
        </pc:sldMkLst>
        <pc:spChg chg="mod">
          <ac:chgData name="martin donohoe" userId="e511bf18e2bab176" providerId="LiveId" clId="{B0A81E23-1D52-45C4-AEEC-908E776267CC}" dt="2026-03-09T17:40:50.676" v="505"/>
          <ac:spMkLst>
            <pc:docMk/>
            <pc:sldMk cId="2195970024" sldId="680"/>
            <ac:spMk id="2" creationId="{B6E3C869-2315-37B0-C0B2-B15CF89961AD}"/>
          </ac:spMkLst>
        </pc:spChg>
        <pc:spChg chg="add del mod">
          <ac:chgData name="martin donohoe" userId="e511bf18e2bab176" providerId="LiveId" clId="{B0A81E23-1D52-45C4-AEEC-908E776267CC}" dt="2026-03-09T18:21:43.804" v="2390" actId="20577"/>
          <ac:spMkLst>
            <pc:docMk/>
            <pc:sldMk cId="2195970024" sldId="680"/>
            <ac:spMk id="3" creationId="{0BF98B4F-2740-1FD2-50DF-F6121832ABA4}"/>
          </ac:spMkLst>
        </pc:spChg>
        <pc:graphicFrameChg chg="add mod">
          <ac:chgData name="martin donohoe" userId="e511bf18e2bab176" providerId="LiveId" clId="{B0A81E23-1D52-45C4-AEEC-908E776267CC}" dt="2026-03-09T01:00:25.253" v="111" actId="12084"/>
          <ac:graphicFrameMkLst>
            <pc:docMk/>
            <pc:sldMk cId="2195970024" sldId="680"/>
            <ac:graphicFrameMk id="4" creationId="{5E7AB455-5B21-521D-B692-B395804FF0A3}"/>
          </ac:graphicFrameMkLst>
        </pc:graphicFrameChg>
      </pc:sldChg>
      <pc:sldChg chg="modSp">
        <pc:chgData name="martin donohoe" userId="e511bf18e2bab176" providerId="LiveId" clId="{B0A81E23-1D52-45C4-AEEC-908E776267CC}" dt="2026-03-09T17:40:50.676" v="505"/>
        <pc:sldMkLst>
          <pc:docMk/>
          <pc:sldMk cId="0" sldId="708"/>
        </pc:sldMkLst>
        <pc:spChg chg="mod">
          <ac:chgData name="martin donohoe" userId="e511bf18e2bab176" providerId="LiveId" clId="{B0A81E23-1D52-45C4-AEEC-908E776267CC}" dt="2026-03-09T17:40:50.676" v="505"/>
          <ac:spMkLst>
            <pc:docMk/>
            <pc:sldMk cId="0" sldId="708"/>
            <ac:spMk id="30722" creationId="{0332B9FD-E0BF-B133-D5D4-ADD506C34D0B}"/>
          </ac:spMkLst>
        </pc:spChg>
        <pc:spChg chg="mod">
          <ac:chgData name="martin donohoe" userId="e511bf18e2bab176" providerId="LiveId" clId="{B0A81E23-1D52-45C4-AEEC-908E776267CC}" dt="2026-03-09T17:40:50.676" v="505"/>
          <ac:spMkLst>
            <pc:docMk/>
            <pc:sldMk cId="0" sldId="708"/>
            <ac:spMk id="30723" creationId="{FA2582B3-0C78-8FD1-3955-4258F413A2DF}"/>
          </ac:spMkLst>
        </pc:spChg>
      </pc:sldChg>
      <pc:sldChg chg="modSp mod">
        <pc:chgData name="martin donohoe" userId="e511bf18e2bab176" providerId="LiveId" clId="{B0A81E23-1D52-45C4-AEEC-908E776267CC}" dt="2026-03-09T17:40:50.676" v="505"/>
        <pc:sldMkLst>
          <pc:docMk/>
          <pc:sldMk cId="0" sldId="724"/>
        </pc:sldMkLst>
        <pc:spChg chg="mod">
          <ac:chgData name="martin donohoe" userId="e511bf18e2bab176" providerId="LiveId" clId="{B0A81E23-1D52-45C4-AEEC-908E776267CC}" dt="2026-03-09T17:40:50.676" v="505"/>
          <ac:spMkLst>
            <pc:docMk/>
            <pc:sldMk cId="0" sldId="724"/>
            <ac:spMk id="2" creationId="{58ED0C1E-6697-5B5E-C457-8EFDDDF4B52F}"/>
          </ac:spMkLst>
        </pc:spChg>
        <pc:spChg chg="mod">
          <ac:chgData name="martin donohoe" userId="e511bf18e2bab176" providerId="LiveId" clId="{B0A81E23-1D52-45C4-AEEC-908E776267CC}" dt="2026-03-09T17:40:50.676" v="505"/>
          <ac:spMkLst>
            <pc:docMk/>
            <pc:sldMk cId="0" sldId="724"/>
            <ac:spMk id="3" creationId="{FD99CF2E-37C6-5F0D-D08C-9CF046F8C23E}"/>
          </ac:spMkLst>
        </pc:spChg>
      </pc:sldChg>
      <pc:sldChg chg="modSp">
        <pc:chgData name="martin donohoe" userId="e511bf18e2bab176" providerId="LiveId" clId="{B0A81E23-1D52-45C4-AEEC-908E776267CC}" dt="2026-03-09T17:40:50.676" v="505"/>
        <pc:sldMkLst>
          <pc:docMk/>
          <pc:sldMk cId="0" sldId="725"/>
        </pc:sldMkLst>
        <pc:spChg chg="mod">
          <ac:chgData name="martin donohoe" userId="e511bf18e2bab176" providerId="LiveId" clId="{B0A81E23-1D52-45C4-AEEC-908E776267CC}" dt="2026-03-09T17:40:50.676" v="505"/>
          <ac:spMkLst>
            <pc:docMk/>
            <pc:sldMk cId="0" sldId="725"/>
            <ac:spMk id="2" creationId="{2E5971C7-9C74-AF31-30D1-374555303E16}"/>
          </ac:spMkLst>
        </pc:spChg>
        <pc:spChg chg="mod">
          <ac:chgData name="martin donohoe" userId="e511bf18e2bab176" providerId="LiveId" clId="{B0A81E23-1D52-45C4-AEEC-908E776267CC}" dt="2026-03-09T17:40:50.676" v="505"/>
          <ac:spMkLst>
            <pc:docMk/>
            <pc:sldMk cId="0" sldId="725"/>
            <ac:spMk id="3" creationId="{CCC31293-518D-19B0-3890-488B97A3A260}"/>
          </ac:spMkLst>
        </pc:spChg>
      </pc:sldChg>
      <pc:sldChg chg="modSp mod">
        <pc:chgData name="martin donohoe" userId="e511bf18e2bab176" providerId="LiveId" clId="{B0A81E23-1D52-45C4-AEEC-908E776267CC}" dt="2026-03-09T18:45:17.567" v="2477" actId="20577"/>
        <pc:sldMkLst>
          <pc:docMk/>
          <pc:sldMk cId="0" sldId="731"/>
        </pc:sldMkLst>
        <pc:spChg chg="mod">
          <ac:chgData name="martin donohoe" userId="e511bf18e2bab176" providerId="LiveId" clId="{B0A81E23-1D52-45C4-AEEC-908E776267CC}" dt="2026-03-09T17:40:50.676" v="505"/>
          <ac:spMkLst>
            <pc:docMk/>
            <pc:sldMk cId="0" sldId="731"/>
            <ac:spMk id="2" creationId="{F467DA9B-AA6E-579D-CE3E-99BB76D2B849}"/>
          </ac:spMkLst>
        </pc:spChg>
        <pc:spChg chg="mod">
          <ac:chgData name="martin donohoe" userId="e511bf18e2bab176" providerId="LiveId" clId="{B0A81E23-1D52-45C4-AEEC-908E776267CC}" dt="2026-03-09T18:45:17.567" v="2477" actId="20577"/>
          <ac:spMkLst>
            <pc:docMk/>
            <pc:sldMk cId="0" sldId="731"/>
            <ac:spMk id="3" creationId="{425373E1-FC40-1A98-E882-7349F42882A5}"/>
          </ac:spMkLst>
        </pc:spChg>
      </pc:sldChg>
      <pc:sldChg chg="modSp mod">
        <pc:chgData name="martin donohoe" userId="e511bf18e2bab176" providerId="LiveId" clId="{B0A81E23-1D52-45C4-AEEC-908E776267CC}" dt="2026-03-09T18:32:11.981" v="2437" actId="20577"/>
        <pc:sldMkLst>
          <pc:docMk/>
          <pc:sldMk cId="0" sldId="739"/>
        </pc:sldMkLst>
        <pc:spChg chg="mod">
          <ac:chgData name="martin donohoe" userId="e511bf18e2bab176" providerId="LiveId" clId="{B0A81E23-1D52-45C4-AEEC-908E776267CC}" dt="2026-03-09T17:40:50.676" v="505"/>
          <ac:spMkLst>
            <pc:docMk/>
            <pc:sldMk cId="0" sldId="739"/>
            <ac:spMk id="2" creationId="{B6113E67-3F13-21B7-3308-AF7F686D2D7E}"/>
          </ac:spMkLst>
        </pc:spChg>
        <pc:spChg chg="mod">
          <ac:chgData name="martin donohoe" userId="e511bf18e2bab176" providerId="LiveId" clId="{B0A81E23-1D52-45C4-AEEC-908E776267CC}" dt="2026-03-09T18:32:11.981" v="2437" actId="20577"/>
          <ac:spMkLst>
            <pc:docMk/>
            <pc:sldMk cId="0" sldId="739"/>
            <ac:spMk id="3" creationId="{B8198615-81C8-F678-02DC-96035B24D838}"/>
          </ac:spMkLst>
        </pc:spChg>
      </pc:sldChg>
      <pc:sldChg chg="modSp mod ord">
        <pc:chgData name="martin donohoe" userId="e511bf18e2bab176" providerId="LiveId" clId="{B0A81E23-1D52-45C4-AEEC-908E776267CC}" dt="2026-03-09T17:40:50.676" v="505"/>
        <pc:sldMkLst>
          <pc:docMk/>
          <pc:sldMk cId="0" sldId="744"/>
        </pc:sldMkLst>
        <pc:spChg chg="mod">
          <ac:chgData name="martin donohoe" userId="e511bf18e2bab176" providerId="LiveId" clId="{B0A81E23-1D52-45C4-AEEC-908E776267CC}" dt="2026-03-09T17:40:50.676" v="505"/>
          <ac:spMkLst>
            <pc:docMk/>
            <pc:sldMk cId="0" sldId="744"/>
            <ac:spMk id="17410" creationId="{52B595C5-DF42-F979-EEF0-69248C45583C}"/>
          </ac:spMkLst>
        </pc:spChg>
        <pc:spChg chg="mod">
          <ac:chgData name="martin donohoe" userId="e511bf18e2bab176" providerId="LiveId" clId="{B0A81E23-1D52-45C4-AEEC-908E776267CC}" dt="2026-03-09T17:40:50.676" v="505"/>
          <ac:spMkLst>
            <pc:docMk/>
            <pc:sldMk cId="0" sldId="744"/>
            <ac:spMk id="17411" creationId="{B0DD8B8C-6082-D616-DF6B-0515B8CCA329}"/>
          </ac:spMkLst>
        </pc:spChg>
      </pc:sldChg>
      <pc:sldChg chg="modSp">
        <pc:chgData name="martin donohoe" userId="e511bf18e2bab176" providerId="LiveId" clId="{B0A81E23-1D52-45C4-AEEC-908E776267CC}" dt="2026-03-09T17:40:50.676" v="505"/>
        <pc:sldMkLst>
          <pc:docMk/>
          <pc:sldMk cId="0" sldId="2011"/>
        </pc:sldMkLst>
        <pc:spChg chg="mod">
          <ac:chgData name="martin donohoe" userId="e511bf18e2bab176" providerId="LiveId" clId="{B0A81E23-1D52-45C4-AEEC-908E776267CC}" dt="2026-03-09T17:40:50.676" v="505"/>
          <ac:spMkLst>
            <pc:docMk/>
            <pc:sldMk cId="0" sldId="2011"/>
            <ac:spMk id="2" creationId="{0D62D5F1-4791-48F6-48CC-66DCCC15E396}"/>
          </ac:spMkLst>
        </pc:spChg>
        <pc:spChg chg="mod">
          <ac:chgData name="martin donohoe" userId="e511bf18e2bab176" providerId="LiveId" clId="{B0A81E23-1D52-45C4-AEEC-908E776267CC}" dt="2026-03-09T17:40:50.676" v="505"/>
          <ac:spMkLst>
            <pc:docMk/>
            <pc:sldMk cId="0" sldId="2011"/>
            <ac:spMk id="3" creationId="{AA784EFF-AB67-3829-4786-B3DFD21E9383}"/>
          </ac:spMkLst>
        </pc:spChg>
      </pc:sldChg>
      <pc:sldChg chg="modSp mod">
        <pc:chgData name="martin donohoe" userId="e511bf18e2bab176" providerId="LiveId" clId="{B0A81E23-1D52-45C4-AEEC-908E776267CC}" dt="2026-03-09T18:36:06.894" v="2438" actId="2711"/>
        <pc:sldMkLst>
          <pc:docMk/>
          <pc:sldMk cId="914524698" sldId="2051"/>
        </pc:sldMkLst>
        <pc:spChg chg="mod">
          <ac:chgData name="martin donohoe" userId="e511bf18e2bab176" providerId="LiveId" clId="{B0A81E23-1D52-45C4-AEEC-908E776267CC}" dt="2026-03-09T18:36:06.894" v="2438" actId="2711"/>
          <ac:spMkLst>
            <pc:docMk/>
            <pc:sldMk cId="914524698" sldId="2051"/>
            <ac:spMk id="23554" creationId="{A4FE9079-E2BB-656D-228D-B9A6327BA18A}"/>
          </ac:spMkLst>
        </pc:spChg>
        <pc:spChg chg="mod">
          <ac:chgData name="martin donohoe" userId="e511bf18e2bab176" providerId="LiveId" clId="{B0A81E23-1D52-45C4-AEEC-908E776267CC}" dt="2026-03-09T17:40:50.676" v="505"/>
          <ac:spMkLst>
            <pc:docMk/>
            <pc:sldMk cId="914524698" sldId="2051"/>
            <ac:spMk id="23555" creationId="{D9C2A2D7-1A67-4A1A-43E0-67AEC0F85A0E}"/>
          </ac:spMkLst>
        </pc:spChg>
      </pc:sldChg>
      <pc:sldChg chg="modSp">
        <pc:chgData name="martin donohoe" userId="e511bf18e2bab176" providerId="LiveId" clId="{B0A81E23-1D52-45C4-AEEC-908E776267CC}" dt="2026-03-09T17:40:50.676" v="505"/>
        <pc:sldMkLst>
          <pc:docMk/>
          <pc:sldMk cId="0" sldId="2247"/>
        </pc:sldMkLst>
        <pc:spChg chg="mod">
          <ac:chgData name="martin donohoe" userId="e511bf18e2bab176" providerId="LiveId" clId="{B0A81E23-1D52-45C4-AEEC-908E776267CC}" dt="2026-03-09T17:40:50.676" v="505"/>
          <ac:spMkLst>
            <pc:docMk/>
            <pc:sldMk cId="0" sldId="2247"/>
            <ac:spMk id="2" creationId="{A9C52769-1123-EC09-9075-D01EA500EF0F}"/>
          </ac:spMkLst>
        </pc:spChg>
        <pc:spChg chg="mod">
          <ac:chgData name="martin donohoe" userId="e511bf18e2bab176" providerId="LiveId" clId="{B0A81E23-1D52-45C4-AEEC-908E776267CC}" dt="2026-03-09T17:40:50.676" v="505"/>
          <ac:spMkLst>
            <pc:docMk/>
            <pc:sldMk cId="0" sldId="2247"/>
            <ac:spMk id="3" creationId="{B112816B-556B-3A65-5DDA-BD4513BCC897}"/>
          </ac:spMkLst>
        </pc:spChg>
      </pc:sldChg>
      <pc:sldChg chg="modSp">
        <pc:chgData name="martin donohoe" userId="e511bf18e2bab176" providerId="LiveId" clId="{B0A81E23-1D52-45C4-AEEC-908E776267CC}" dt="2026-03-09T17:40:52.289" v="506"/>
        <pc:sldMkLst>
          <pc:docMk/>
          <pc:sldMk cId="0" sldId="2258"/>
        </pc:sldMkLst>
        <pc:spChg chg="mod">
          <ac:chgData name="martin donohoe" userId="e511bf18e2bab176" providerId="LiveId" clId="{B0A81E23-1D52-45C4-AEEC-908E776267CC}" dt="2026-03-09T17:40:52.289" v="506"/>
          <ac:spMkLst>
            <pc:docMk/>
            <pc:sldMk cId="0" sldId="2258"/>
            <ac:spMk id="47106" creationId="{C4A332E5-CD57-5BFE-D261-4F3CE5019C29}"/>
          </ac:spMkLst>
        </pc:spChg>
        <pc:picChg chg="mod">
          <ac:chgData name="martin donohoe" userId="e511bf18e2bab176" providerId="LiveId" clId="{B0A81E23-1D52-45C4-AEEC-908E776267CC}" dt="2026-03-09T17:40:52.289" v="506"/>
          <ac:picMkLst>
            <pc:docMk/>
            <pc:sldMk cId="0" sldId="2258"/>
            <ac:picMk id="47107" creationId="{BA235F00-D74C-B616-BF3C-570A7C550BE7}"/>
          </ac:picMkLst>
        </pc:picChg>
      </pc:sldChg>
      <pc:sldChg chg="modSp">
        <pc:chgData name="martin donohoe" userId="e511bf18e2bab176" providerId="LiveId" clId="{B0A81E23-1D52-45C4-AEEC-908E776267CC}" dt="2026-03-09T17:40:50.676" v="505"/>
        <pc:sldMkLst>
          <pc:docMk/>
          <pc:sldMk cId="0" sldId="2262"/>
        </pc:sldMkLst>
        <pc:spChg chg="mod">
          <ac:chgData name="martin donohoe" userId="e511bf18e2bab176" providerId="LiveId" clId="{B0A81E23-1D52-45C4-AEEC-908E776267CC}" dt="2026-03-09T17:40:50.676" v="505"/>
          <ac:spMkLst>
            <pc:docMk/>
            <pc:sldMk cId="0" sldId="2262"/>
            <ac:spMk id="2" creationId="{19AECCE2-8360-B5E8-9A63-8BD6A718266B}"/>
          </ac:spMkLst>
        </pc:spChg>
        <pc:spChg chg="mod">
          <ac:chgData name="martin donohoe" userId="e511bf18e2bab176" providerId="LiveId" clId="{B0A81E23-1D52-45C4-AEEC-908E776267CC}" dt="2026-03-09T17:40:50.676" v="505"/>
          <ac:spMkLst>
            <pc:docMk/>
            <pc:sldMk cId="0" sldId="2262"/>
            <ac:spMk id="3" creationId="{EC34F129-F5ED-3C0E-B992-B2D7DB9FE8D1}"/>
          </ac:spMkLst>
        </pc:spChg>
      </pc:sldChg>
      <pc:sldChg chg="del">
        <pc:chgData name="martin donohoe" userId="e511bf18e2bab176" providerId="LiveId" clId="{B0A81E23-1D52-45C4-AEEC-908E776267CC}" dt="2026-03-09T01:02:50.365" v="162" actId="2696"/>
        <pc:sldMkLst>
          <pc:docMk/>
          <pc:sldMk cId="0" sldId="2921"/>
        </pc:sldMkLst>
      </pc:sldChg>
      <pc:sldChg chg="modSp add del">
        <pc:chgData name="martin donohoe" userId="e511bf18e2bab176" providerId="LiveId" clId="{B0A81E23-1D52-45C4-AEEC-908E776267CC}" dt="2026-03-09T18:11:11.847" v="2111" actId="2696"/>
        <pc:sldMkLst>
          <pc:docMk/>
          <pc:sldMk cId="3919668155" sldId="2921"/>
        </pc:sldMkLst>
        <pc:spChg chg="mod">
          <ac:chgData name="martin donohoe" userId="e511bf18e2bab176" providerId="LiveId" clId="{B0A81E23-1D52-45C4-AEEC-908E776267CC}" dt="2026-03-09T17:40:52.289" v="506"/>
          <ac:spMkLst>
            <pc:docMk/>
            <pc:sldMk cId="3919668155" sldId="2921"/>
            <ac:spMk id="66562" creationId="{9B80F225-90E8-848C-1288-017BBD1685F3}"/>
          </ac:spMkLst>
        </pc:spChg>
        <pc:spChg chg="mod">
          <ac:chgData name="martin donohoe" userId="e511bf18e2bab176" providerId="LiveId" clId="{B0A81E23-1D52-45C4-AEEC-908E776267CC}" dt="2026-03-09T17:40:52.289" v="506"/>
          <ac:spMkLst>
            <pc:docMk/>
            <pc:sldMk cId="3919668155" sldId="2921"/>
            <ac:spMk id="66563" creationId="{649B0F93-90A2-A735-2072-56D2F81F93AF}"/>
          </ac:spMkLst>
        </pc:spChg>
      </pc:sldChg>
      <pc:sldChg chg="del">
        <pc:chgData name="martin donohoe" userId="e511bf18e2bab176" providerId="LiveId" clId="{B0A81E23-1D52-45C4-AEEC-908E776267CC}" dt="2026-03-09T01:02:50.365" v="162" actId="2696"/>
        <pc:sldMkLst>
          <pc:docMk/>
          <pc:sldMk cId="0" sldId="2922"/>
        </pc:sldMkLst>
      </pc:sldChg>
      <pc:sldChg chg="modSp add del">
        <pc:chgData name="martin donohoe" userId="e511bf18e2bab176" providerId="LiveId" clId="{B0A81E23-1D52-45C4-AEEC-908E776267CC}" dt="2026-03-09T18:11:11.847" v="2111" actId="2696"/>
        <pc:sldMkLst>
          <pc:docMk/>
          <pc:sldMk cId="355313431" sldId="2922"/>
        </pc:sldMkLst>
        <pc:spChg chg="mod">
          <ac:chgData name="martin donohoe" userId="e511bf18e2bab176" providerId="LiveId" clId="{B0A81E23-1D52-45C4-AEEC-908E776267CC}" dt="2026-03-09T17:40:52.289" v="506"/>
          <ac:spMkLst>
            <pc:docMk/>
            <pc:sldMk cId="355313431" sldId="2922"/>
            <ac:spMk id="86018" creationId="{8EF2CEBA-AE46-3D16-8932-1695007CC798}"/>
          </ac:spMkLst>
        </pc:spChg>
        <pc:spChg chg="mod">
          <ac:chgData name="martin donohoe" userId="e511bf18e2bab176" providerId="LiveId" clId="{B0A81E23-1D52-45C4-AEEC-908E776267CC}" dt="2026-03-09T17:40:52.289" v="506"/>
          <ac:spMkLst>
            <pc:docMk/>
            <pc:sldMk cId="355313431" sldId="2922"/>
            <ac:spMk id="86019" creationId="{2A0CEC34-F04B-C7A8-6972-B2F438A3DE22}"/>
          </ac:spMkLst>
        </pc:spChg>
      </pc:sldChg>
      <pc:sldChg chg="modSp mod">
        <pc:chgData name="martin donohoe" userId="e511bf18e2bab176" providerId="LiveId" clId="{B0A81E23-1D52-45C4-AEEC-908E776267CC}" dt="2026-03-09T18:24:52.499" v="2435" actId="255"/>
        <pc:sldMkLst>
          <pc:docMk/>
          <pc:sldMk cId="0" sldId="2924"/>
        </pc:sldMkLst>
        <pc:spChg chg="mod">
          <ac:chgData name="martin donohoe" userId="e511bf18e2bab176" providerId="LiveId" clId="{B0A81E23-1D52-45C4-AEEC-908E776267CC}" dt="2026-03-09T17:40:50.676" v="505"/>
          <ac:spMkLst>
            <pc:docMk/>
            <pc:sldMk cId="0" sldId="2924"/>
            <ac:spMk id="2" creationId="{1F5AA9D5-F06A-CFC8-72AF-0A3B48BF2CED}"/>
          </ac:spMkLst>
        </pc:spChg>
        <pc:spChg chg="mod">
          <ac:chgData name="martin donohoe" userId="e511bf18e2bab176" providerId="LiveId" clId="{B0A81E23-1D52-45C4-AEEC-908E776267CC}" dt="2026-03-09T18:24:52.499" v="2435" actId="255"/>
          <ac:spMkLst>
            <pc:docMk/>
            <pc:sldMk cId="0" sldId="2924"/>
            <ac:spMk id="3" creationId="{3E5BAC35-D7CB-87A3-2380-97735A99F8FA}"/>
          </ac:spMkLst>
        </pc:spChg>
      </pc:sldChg>
      <pc:sldChg chg="modSp mod">
        <pc:chgData name="martin donohoe" userId="e511bf18e2bab176" providerId="LiveId" clId="{B0A81E23-1D52-45C4-AEEC-908E776267CC}" dt="2026-03-09T18:22:55.626" v="2400"/>
        <pc:sldMkLst>
          <pc:docMk/>
          <pc:sldMk cId="0" sldId="2935"/>
        </pc:sldMkLst>
        <pc:spChg chg="mod">
          <ac:chgData name="martin donohoe" userId="e511bf18e2bab176" providerId="LiveId" clId="{B0A81E23-1D52-45C4-AEEC-908E776267CC}" dt="2026-03-09T17:40:50.676" v="505"/>
          <ac:spMkLst>
            <pc:docMk/>
            <pc:sldMk cId="0" sldId="2935"/>
            <ac:spMk id="2" creationId="{06B3A5AB-AFB5-9E8B-A299-CB36FBA0E50A}"/>
          </ac:spMkLst>
        </pc:spChg>
        <pc:spChg chg="mod">
          <ac:chgData name="martin donohoe" userId="e511bf18e2bab176" providerId="LiveId" clId="{B0A81E23-1D52-45C4-AEEC-908E776267CC}" dt="2026-03-09T18:22:55.626" v="2400"/>
          <ac:spMkLst>
            <pc:docMk/>
            <pc:sldMk cId="0" sldId="2935"/>
            <ac:spMk id="3" creationId="{EFA79EED-0EF9-6C62-E06A-EA76ABA925E4}"/>
          </ac:spMkLst>
        </pc:spChg>
      </pc:sldChg>
      <pc:sldChg chg="modSp mod">
        <pc:chgData name="martin donohoe" userId="e511bf18e2bab176" providerId="LiveId" clId="{B0A81E23-1D52-45C4-AEEC-908E776267CC}" dt="2026-03-09T18:23:16.373" v="2404" actId="20577"/>
        <pc:sldMkLst>
          <pc:docMk/>
          <pc:sldMk cId="0" sldId="2944"/>
        </pc:sldMkLst>
        <pc:spChg chg="mod">
          <ac:chgData name="martin donohoe" userId="e511bf18e2bab176" providerId="LiveId" clId="{B0A81E23-1D52-45C4-AEEC-908E776267CC}" dt="2026-03-09T17:40:50.676" v="505"/>
          <ac:spMkLst>
            <pc:docMk/>
            <pc:sldMk cId="0" sldId="2944"/>
            <ac:spMk id="2" creationId="{CA8539A3-A1F0-F240-6688-E15431DF9BF9}"/>
          </ac:spMkLst>
        </pc:spChg>
        <pc:spChg chg="mod">
          <ac:chgData name="martin donohoe" userId="e511bf18e2bab176" providerId="LiveId" clId="{B0A81E23-1D52-45C4-AEEC-908E776267CC}" dt="2026-03-09T18:23:16.373" v="2404" actId="20577"/>
          <ac:spMkLst>
            <pc:docMk/>
            <pc:sldMk cId="0" sldId="2944"/>
            <ac:spMk id="3" creationId="{DE1A49A2-D2B6-A346-ED08-582D9F9CB747}"/>
          </ac:spMkLst>
        </pc:spChg>
      </pc:sldChg>
      <pc:sldChg chg="modSp">
        <pc:chgData name="martin donohoe" userId="e511bf18e2bab176" providerId="LiveId" clId="{B0A81E23-1D52-45C4-AEEC-908E776267CC}" dt="2026-03-09T17:40:50.676" v="505"/>
        <pc:sldMkLst>
          <pc:docMk/>
          <pc:sldMk cId="428996278" sldId="2952"/>
        </pc:sldMkLst>
        <pc:spChg chg="mod">
          <ac:chgData name="martin donohoe" userId="e511bf18e2bab176" providerId="LiveId" clId="{B0A81E23-1D52-45C4-AEEC-908E776267CC}" dt="2026-03-09T17:40:50.676" v="505"/>
          <ac:spMkLst>
            <pc:docMk/>
            <pc:sldMk cId="428996278" sldId="2952"/>
            <ac:spMk id="2" creationId="{FDEFB720-352A-6672-6106-FE4708106EF3}"/>
          </ac:spMkLst>
        </pc:spChg>
      </pc:sldChg>
      <pc:sldChg chg="modSp mod">
        <pc:chgData name="martin donohoe" userId="e511bf18e2bab176" providerId="LiveId" clId="{B0A81E23-1D52-45C4-AEEC-908E776267CC}" dt="2026-03-09T18:01:31.653" v="2095" actId="20577"/>
        <pc:sldMkLst>
          <pc:docMk/>
          <pc:sldMk cId="4102900451" sldId="2956"/>
        </pc:sldMkLst>
        <pc:spChg chg="mod">
          <ac:chgData name="martin donohoe" userId="e511bf18e2bab176" providerId="LiveId" clId="{B0A81E23-1D52-45C4-AEEC-908E776267CC}" dt="2026-03-09T17:40:50.676" v="505"/>
          <ac:spMkLst>
            <pc:docMk/>
            <pc:sldMk cId="4102900451" sldId="2956"/>
            <ac:spMk id="2" creationId="{57970950-4069-3B99-7BC1-0FA69D244E70}"/>
          </ac:spMkLst>
        </pc:spChg>
        <pc:spChg chg="mod">
          <ac:chgData name="martin donohoe" userId="e511bf18e2bab176" providerId="LiveId" clId="{B0A81E23-1D52-45C4-AEEC-908E776267CC}" dt="2026-03-09T18:01:31.653" v="2095" actId="20577"/>
          <ac:spMkLst>
            <pc:docMk/>
            <pc:sldMk cId="4102900451" sldId="2956"/>
            <ac:spMk id="3" creationId="{E97D32EE-C14D-8319-A3DB-8DE9E3CF80FD}"/>
          </ac:spMkLst>
        </pc:spChg>
      </pc:sldChg>
      <pc:sldChg chg="modSp mod">
        <pc:chgData name="martin donohoe" userId="e511bf18e2bab176" providerId="LiveId" clId="{B0A81E23-1D52-45C4-AEEC-908E776267CC}" dt="2026-03-09T17:40:50.676" v="505"/>
        <pc:sldMkLst>
          <pc:docMk/>
          <pc:sldMk cId="385215414" sldId="2960"/>
        </pc:sldMkLst>
        <pc:spChg chg="mod">
          <ac:chgData name="martin donohoe" userId="e511bf18e2bab176" providerId="LiveId" clId="{B0A81E23-1D52-45C4-AEEC-908E776267CC}" dt="2026-03-09T17:40:50.676" v="505"/>
          <ac:spMkLst>
            <pc:docMk/>
            <pc:sldMk cId="385215414" sldId="2960"/>
            <ac:spMk id="2" creationId="{FF4353CA-20CA-7E32-8FF0-66C63961D9DD}"/>
          </ac:spMkLst>
        </pc:spChg>
        <pc:spChg chg="mod">
          <ac:chgData name="martin donohoe" userId="e511bf18e2bab176" providerId="LiveId" clId="{B0A81E23-1D52-45C4-AEEC-908E776267CC}" dt="2026-03-09T17:40:50.676" v="505"/>
          <ac:spMkLst>
            <pc:docMk/>
            <pc:sldMk cId="385215414" sldId="2960"/>
            <ac:spMk id="3" creationId="{0A7CD371-9550-F6DB-EE5B-E934AE2D4DAF}"/>
          </ac:spMkLst>
        </pc:spChg>
      </pc:sldChg>
      <pc:sldChg chg="modSp">
        <pc:chgData name="martin donohoe" userId="e511bf18e2bab176" providerId="LiveId" clId="{B0A81E23-1D52-45C4-AEEC-908E776267CC}" dt="2026-03-09T17:40:50.676" v="505"/>
        <pc:sldMkLst>
          <pc:docMk/>
          <pc:sldMk cId="3522563254" sldId="2961"/>
        </pc:sldMkLst>
        <pc:spChg chg="mod">
          <ac:chgData name="martin donohoe" userId="e511bf18e2bab176" providerId="LiveId" clId="{B0A81E23-1D52-45C4-AEEC-908E776267CC}" dt="2026-03-09T17:40:50.676" v="505"/>
          <ac:spMkLst>
            <pc:docMk/>
            <pc:sldMk cId="3522563254" sldId="2961"/>
            <ac:spMk id="2" creationId="{B2F67907-7BD5-A576-FD84-862343A188E2}"/>
          </ac:spMkLst>
        </pc:spChg>
        <pc:spChg chg="mod">
          <ac:chgData name="martin donohoe" userId="e511bf18e2bab176" providerId="LiveId" clId="{B0A81E23-1D52-45C4-AEEC-908E776267CC}" dt="2026-03-09T17:40:50.676" v="505"/>
          <ac:spMkLst>
            <pc:docMk/>
            <pc:sldMk cId="3522563254" sldId="2961"/>
            <ac:spMk id="3" creationId="{649004D1-8CE5-1480-7AF6-A13CFBA84D28}"/>
          </ac:spMkLst>
        </pc:spChg>
      </pc:sldChg>
      <pc:sldChg chg="modSp">
        <pc:chgData name="martin donohoe" userId="e511bf18e2bab176" providerId="LiveId" clId="{B0A81E23-1D52-45C4-AEEC-908E776267CC}" dt="2026-03-09T17:40:50.676" v="505"/>
        <pc:sldMkLst>
          <pc:docMk/>
          <pc:sldMk cId="1519222678" sldId="2962"/>
        </pc:sldMkLst>
        <pc:spChg chg="mod">
          <ac:chgData name="martin donohoe" userId="e511bf18e2bab176" providerId="LiveId" clId="{B0A81E23-1D52-45C4-AEEC-908E776267CC}" dt="2026-03-09T17:40:50.676" v="505"/>
          <ac:spMkLst>
            <pc:docMk/>
            <pc:sldMk cId="1519222678" sldId="2962"/>
            <ac:spMk id="2" creationId="{0659F1B4-2FDC-89BF-B7DC-D24D2EE35A80}"/>
          </ac:spMkLst>
        </pc:spChg>
        <pc:spChg chg="mod">
          <ac:chgData name="martin donohoe" userId="e511bf18e2bab176" providerId="LiveId" clId="{B0A81E23-1D52-45C4-AEEC-908E776267CC}" dt="2026-03-09T17:40:50.676" v="505"/>
          <ac:spMkLst>
            <pc:docMk/>
            <pc:sldMk cId="1519222678" sldId="2962"/>
            <ac:spMk id="3" creationId="{81CCDEEA-AF56-E5AB-D9AD-6D0DF1B7D6C8}"/>
          </ac:spMkLst>
        </pc:spChg>
      </pc:sldChg>
      <pc:sldChg chg="modSp mod">
        <pc:chgData name="martin donohoe" userId="e511bf18e2bab176" providerId="LiveId" clId="{B0A81E23-1D52-45C4-AEEC-908E776267CC}" dt="2026-03-09T17:40:50.676" v="505"/>
        <pc:sldMkLst>
          <pc:docMk/>
          <pc:sldMk cId="2125544191" sldId="2964"/>
        </pc:sldMkLst>
        <pc:spChg chg="mod">
          <ac:chgData name="martin donohoe" userId="e511bf18e2bab176" providerId="LiveId" clId="{B0A81E23-1D52-45C4-AEEC-908E776267CC}" dt="2026-03-09T17:40:50.676" v="505"/>
          <ac:spMkLst>
            <pc:docMk/>
            <pc:sldMk cId="2125544191" sldId="2964"/>
            <ac:spMk id="2" creationId="{C3A99C76-DCDA-77A8-13E4-FF695A83C9FE}"/>
          </ac:spMkLst>
        </pc:spChg>
        <pc:spChg chg="mod">
          <ac:chgData name="martin donohoe" userId="e511bf18e2bab176" providerId="LiveId" clId="{B0A81E23-1D52-45C4-AEEC-908E776267CC}" dt="2026-03-09T17:40:50.676" v="505"/>
          <ac:spMkLst>
            <pc:docMk/>
            <pc:sldMk cId="2125544191" sldId="2964"/>
            <ac:spMk id="3" creationId="{BD2E892E-E046-0610-8F80-9186396F9039}"/>
          </ac:spMkLst>
        </pc:spChg>
      </pc:sldChg>
      <pc:sldChg chg="modSp">
        <pc:chgData name="martin donohoe" userId="e511bf18e2bab176" providerId="LiveId" clId="{B0A81E23-1D52-45C4-AEEC-908E776267CC}" dt="2026-03-09T17:40:50.676" v="505"/>
        <pc:sldMkLst>
          <pc:docMk/>
          <pc:sldMk cId="1548065638" sldId="2965"/>
        </pc:sldMkLst>
        <pc:spChg chg="mod">
          <ac:chgData name="martin donohoe" userId="e511bf18e2bab176" providerId="LiveId" clId="{B0A81E23-1D52-45C4-AEEC-908E776267CC}" dt="2026-03-09T17:40:50.676" v="505"/>
          <ac:spMkLst>
            <pc:docMk/>
            <pc:sldMk cId="1548065638" sldId="2965"/>
            <ac:spMk id="2" creationId="{82DB87CA-7F76-66EC-518C-518A5A92856F}"/>
          </ac:spMkLst>
        </pc:spChg>
        <pc:spChg chg="mod">
          <ac:chgData name="martin donohoe" userId="e511bf18e2bab176" providerId="LiveId" clId="{B0A81E23-1D52-45C4-AEEC-908E776267CC}" dt="2026-03-09T17:40:50.676" v="505"/>
          <ac:spMkLst>
            <pc:docMk/>
            <pc:sldMk cId="1548065638" sldId="2965"/>
            <ac:spMk id="3" creationId="{E99471B1-CBC1-50E3-6BA6-8A6D9D3A47BF}"/>
          </ac:spMkLst>
        </pc:spChg>
      </pc:sldChg>
      <pc:sldChg chg="del">
        <pc:chgData name="martin donohoe" userId="e511bf18e2bab176" providerId="LiveId" clId="{B0A81E23-1D52-45C4-AEEC-908E776267CC}" dt="2026-03-09T03:07:21.628" v="184" actId="2696"/>
        <pc:sldMkLst>
          <pc:docMk/>
          <pc:sldMk cId="449971960" sldId="2966"/>
        </pc:sldMkLst>
      </pc:sldChg>
      <pc:sldChg chg="modSp mod">
        <pc:chgData name="martin donohoe" userId="e511bf18e2bab176" providerId="LiveId" clId="{B0A81E23-1D52-45C4-AEEC-908E776267CC}" dt="2026-03-09T18:47:50.639" v="2503" actId="20577"/>
        <pc:sldMkLst>
          <pc:docMk/>
          <pc:sldMk cId="317063596" sldId="2967"/>
        </pc:sldMkLst>
        <pc:spChg chg="mod">
          <ac:chgData name="martin donohoe" userId="e511bf18e2bab176" providerId="LiveId" clId="{B0A81E23-1D52-45C4-AEEC-908E776267CC}" dt="2026-03-09T18:47:50.639" v="2503" actId="20577"/>
          <ac:spMkLst>
            <pc:docMk/>
            <pc:sldMk cId="317063596" sldId="2967"/>
            <ac:spMk id="3" creationId="{1DA9AE2C-45A2-4EBC-758B-4CAF056044BA}"/>
          </ac:spMkLst>
        </pc:spChg>
      </pc:sldChg>
      <pc:sldChg chg="modSp mod">
        <pc:chgData name="martin donohoe" userId="e511bf18e2bab176" providerId="LiveId" clId="{B0A81E23-1D52-45C4-AEEC-908E776267CC}" dt="2026-03-09T18:43:35.863" v="2464" actId="20577"/>
        <pc:sldMkLst>
          <pc:docMk/>
          <pc:sldMk cId="2928532645" sldId="2968"/>
        </pc:sldMkLst>
        <pc:spChg chg="mod">
          <ac:chgData name="martin donohoe" userId="e511bf18e2bab176" providerId="LiveId" clId="{B0A81E23-1D52-45C4-AEEC-908E776267CC}" dt="2026-03-09T17:40:50.676" v="505"/>
          <ac:spMkLst>
            <pc:docMk/>
            <pc:sldMk cId="2928532645" sldId="2968"/>
            <ac:spMk id="2" creationId="{625EEDE3-6277-C3A4-FCB4-D060EA7CAC2E}"/>
          </ac:spMkLst>
        </pc:spChg>
        <pc:spChg chg="mod">
          <ac:chgData name="martin donohoe" userId="e511bf18e2bab176" providerId="LiveId" clId="{B0A81E23-1D52-45C4-AEEC-908E776267CC}" dt="2026-03-09T18:43:35.863" v="2464" actId="20577"/>
          <ac:spMkLst>
            <pc:docMk/>
            <pc:sldMk cId="2928532645" sldId="2968"/>
            <ac:spMk id="3" creationId="{32C9D8C1-9BBA-64AB-B915-E48F3BFA8DF5}"/>
          </ac:spMkLst>
        </pc:spChg>
      </pc:sldChg>
      <pc:sldChg chg="modSp mod">
        <pc:chgData name="martin donohoe" userId="e511bf18e2bab176" providerId="LiveId" clId="{B0A81E23-1D52-45C4-AEEC-908E776267CC}" dt="2026-03-09T17:40:50.676" v="505"/>
        <pc:sldMkLst>
          <pc:docMk/>
          <pc:sldMk cId="2267577830" sldId="2969"/>
        </pc:sldMkLst>
        <pc:spChg chg="mod">
          <ac:chgData name="martin donohoe" userId="e511bf18e2bab176" providerId="LiveId" clId="{B0A81E23-1D52-45C4-AEEC-908E776267CC}" dt="2026-03-09T17:40:50.676" v="505"/>
          <ac:spMkLst>
            <pc:docMk/>
            <pc:sldMk cId="2267577830" sldId="2969"/>
            <ac:spMk id="5" creationId="{A0CA1C7E-1348-2D95-4F5D-79C2F23B855B}"/>
          </ac:spMkLst>
        </pc:spChg>
        <pc:spChg chg="mod">
          <ac:chgData name="martin donohoe" userId="e511bf18e2bab176" providerId="LiveId" clId="{B0A81E23-1D52-45C4-AEEC-908E776267CC}" dt="2026-03-09T17:40:50.676" v="505"/>
          <ac:spMkLst>
            <pc:docMk/>
            <pc:sldMk cId="2267577830" sldId="2969"/>
            <ac:spMk id="6" creationId="{5AB0D0EF-F9A3-347D-95C9-507E7E111B56}"/>
          </ac:spMkLst>
        </pc:spChg>
      </pc:sldChg>
      <pc:sldChg chg="modSp new mod">
        <pc:chgData name="martin donohoe" userId="e511bf18e2bab176" providerId="LiveId" clId="{B0A81E23-1D52-45C4-AEEC-908E776267CC}" dt="2026-03-09T17:59:53.627" v="2089" actId="6549"/>
        <pc:sldMkLst>
          <pc:docMk/>
          <pc:sldMk cId="1613969568" sldId="2970"/>
        </pc:sldMkLst>
        <pc:spChg chg="mod">
          <ac:chgData name="martin donohoe" userId="e511bf18e2bab176" providerId="LiveId" clId="{B0A81E23-1D52-45C4-AEEC-908E776267CC}" dt="2026-03-09T17:40:50.676" v="505"/>
          <ac:spMkLst>
            <pc:docMk/>
            <pc:sldMk cId="1613969568" sldId="2970"/>
            <ac:spMk id="2" creationId="{0FE5CC82-EA09-D4C9-10CA-C96397E42731}"/>
          </ac:spMkLst>
        </pc:spChg>
        <pc:spChg chg="mod">
          <ac:chgData name="martin donohoe" userId="e511bf18e2bab176" providerId="LiveId" clId="{B0A81E23-1D52-45C4-AEEC-908E776267CC}" dt="2026-03-09T17:59:53.627" v="2089" actId="6549"/>
          <ac:spMkLst>
            <pc:docMk/>
            <pc:sldMk cId="1613969568" sldId="2970"/>
            <ac:spMk id="3" creationId="{0A421AF2-DC23-F280-AEE9-0EEA900F081C}"/>
          </ac:spMkLst>
        </pc:spChg>
      </pc:sldChg>
      <pc:sldChg chg="modSp new del mod">
        <pc:chgData name="martin donohoe" userId="e511bf18e2bab176" providerId="LiveId" clId="{B0A81E23-1D52-45C4-AEEC-908E776267CC}" dt="2026-03-09T17:55:48.550" v="2066" actId="2696"/>
        <pc:sldMkLst>
          <pc:docMk/>
          <pc:sldMk cId="717832242" sldId="2971"/>
        </pc:sldMkLst>
        <pc:spChg chg="mod">
          <ac:chgData name="martin donohoe" userId="e511bf18e2bab176" providerId="LiveId" clId="{B0A81E23-1D52-45C4-AEEC-908E776267CC}" dt="2026-03-09T17:54:44.335" v="2064" actId="255"/>
          <ac:spMkLst>
            <pc:docMk/>
            <pc:sldMk cId="717832242" sldId="2971"/>
            <ac:spMk id="2" creationId="{70E50EF8-B45A-45CD-1BB9-F2A77C4D9E84}"/>
          </ac:spMkLst>
        </pc:spChg>
        <pc:spChg chg="mod">
          <ac:chgData name="martin donohoe" userId="e511bf18e2bab176" providerId="LiveId" clId="{B0A81E23-1D52-45C4-AEEC-908E776267CC}" dt="2026-03-09T17:52:54.678" v="1965" actId="20577"/>
          <ac:spMkLst>
            <pc:docMk/>
            <pc:sldMk cId="717832242" sldId="2971"/>
            <ac:spMk id="3" creationId="{961CCD0E-5497-7BC8-A1B7-43E18FEAAAC6}"/>
          </ac:spMkLst>
        </pc:spChg>
      </pc:sldChg>
      <pc:sldChg chg="add ord">
        <pc:chgData name="martin donohoe" userId="e511bf18e2bab176" providerId="LiveId" clId="{B0A81E23-1D52-45C4-AEEC-908E776267CC}" dt="2026-03-09T17:57:03.470" v="2071"/>
        <pc:sldMkLst>
          <pc:docMk/>
          <pc:sldMk cId="2591584337" sldId="2971"/>
        </pc:sldMkLst>
      </pc:sldChg>
      <pc:sldChg chg="modSp new del mod">
        <pc:chgData name="martin donohoe" userId="e511bf18e2bab176" providerId="LiveId" clId="{B0A81E23-1D52-45C4-AEEC-908E776267CC}" dt="2026-03-09T17:55:48.550" v="2066" actId="2696"/>
        <pc:sldMkLst>
          <pc:docMk/>
          <pc:sldMk cId="446883630" sldId="2972"/>
        </pc:sldMkLst>
        <pc:spChg chg="mod">
          <ac:chgData name="martin donohoe" userId="e511bf18e2bab176" providerId="LiveId" clId="{B0A81E23-1D52-45C4-AEEC-908E776267CC}" dt="2026-03-09T17:54:30.721" v="2063" actId="255"/>
          <ac:spMkLst>
            <pc:docMk/>
            <pc:sldMk cId="446883630" sldId="2972"/>
            <ac:spMk id="2" creationId="{6FA5BCB7-CC0A-76CA-F957-2E54D1F2697A}"/>
          </ac:spMkLst>
        </pc:spChg>
        <pc:spChg chg="mod">
          <ac:chgData name="martin donohoe" userId="e511bf18e2bab176" providerId="LiveId" clId="{B0A81E23-1D52-45C4-AEEC-908E776267CC}" dt="2026-03-09T17:50:39.116" v="1954" actId="255"/>
          <ac:spMkLst>
            <pc:docMk/>
            <pc:sldMk cId="446883630" sldId="2972"/>
            <ac:spMk id="3" creationId="{ACC7AEFB-355A-8E52-090B-EEBE047873C7}"/>
          </ac:spMkLst>
        </pc:spChg>
      </pc:sldChg>
      <pc:sldChg chg="modSp add mod">
        <pc:chgData name="martin donohoe" userId="e511bf18e2bab176" providerId="LiveId" clId="{B0A81E23-1D52-45C4-AEEC-908E776267CC}" dt="2026-03-09T18:46:15.775" v="2478" actId="6549"/>
        <pc:sldMkLst>
          <pc:docMk/>
          <pc:sldMk cId="2721911371" sldId="2972"/>
        </pc:sldMkLst>
        <pc:spChg chg="mod">
          <ac:chgData name="martin donohoe" userId="e511bf18e2bab176" providerId="LiveId" clId="{B0A81E23-1D52-45C4-AEEC-908E776267CC}" dt="2026-03-09T18:46:15.775" v="2478" actId="6549"/>
          <ac:spMkLst>
            <pc:docMk/>
            <pc:sldMk cId="2721911371" sldId="2972"/>
            <ac:spMk id="3" creationId="{ACC7AEFB-355A-8E52-090B-EEBE047873C7}"/>
          </ac:spMkLst>
        </pc:spChg>
      </pc:sldChg>
      <pc:sldChg chg="addSp modSp add mod ord">
        <pc:chgData name="martin donohoe" userId="e511bf18e2bab176" providerId="LiveId" clId="{B0A81E23-1D52-45C4-AEEC-908E776267CC}" dt="2026-03-09T18:54:48.128" v="2528" actId="20577"/>
        <pc:sldMkLst>
          <pc:docMk/>
          <pc:sldMk cId="2336830988" sldId="2973"/>
        </pc:sldMkLst>
        <pc:spChg chg="mod">
          <ac:chgData name="martin donohoe" userId="e511bf18e2bab176" providerId="LiveId" clId="{B0A81E23-1D52-45C4-AEEC-908E776267CC}" dt="2026-03-09T17:56:40.412" v="2069"/>
          <ac:spMkLst>
            <pc:docMk/>
            <pc:sldMk cId="2336830988" sldId="2973"/>
            <ac:spMk id="2" creationId="{D0D6B3CB-797B-66EE-4971-C5353D9F6C32}"/>
          </ac:spMkLst>
        </pc:spChg>
        <pc:spChg chg="mod">
          <ac:chgData name="martin donohoe" userId="e511bf18e2bab176" providerId="LiveId" clId="{B0A81E23-1D52-45C4-AEEC-908E776267CC}" dt="2026-03-09T18:54:48.128" v="2528" actId="20577"/>
          <ac:spMkLst>
            <pc:docMk/>
            <pc:sldMk cId="2336830988" sldId="2973"/>
            <ac:spMk id="3" creationId="{1C02A989-0398-58BA-2962-A42CB541BAF4}"/>
          </ac:spMkLst>
        </pc:spChg>
        <pc:picChg chg="add">
          <ac:chgData name="martin donohoe" userId="e511bf18e2bab176" providerId="LiveId" clId="{B0A81E23-1D52-45C4-AEEC-908E776267CC}" dt="2026-03-09T17:56:22.705" v="2068"/>
          <ac:picMkLst>
            <pc:docMk/>
            <pc:sldMk cId="2336830988" sldId="2973"/>
            <ac:picMk id="4" creationId="{25798A47-248A-238E-8359-B7BCBB9CFB67}"/>
          </ac:picMkLst>
        </pc:picChg>
      </pc:sldChg>
      <pc:sldChg chg="modSp new del mod">
        <pc:chgData name="martin donohoe" userId="e511bf18e2bab176" providerId="LiveId" clId="{B0A81E23-1D52-45C4-AEEC-908E776267CC}" dt="2026-03-09T17:55:48.550" v="2066" actId="2696"/>
        <pc:sldMkLst>
          <pc:docMk/>
          <pc:sldMk cId="4092512032" sldId="2973"/>
        </pc:sldMkLst>
        <pc:spChg chg="mod">
          <ac:chgData name="martin donohoe" userId="e511bf18e2bab176" providerId="LiveId" clId="{B0A81E23-1D52-45C4-AEEC-908E776267CC}" dt="2026-03-09T17:54:51.951" v="2065"/>
          <ac:spMkLst>
            <pc:docMk/>
            <pc:sldMk cId="4092512032" sldId="2973"/>
            <ac:spMk id="2" creationId="{D0D6B3CB-797B-66EE-4971-C5353D9F6C32}"/>
          </ac:spMkLst>
        </pc:spChg>
        <pc:spChg chg="mod">
          <ac:chgData name="martin donohoe" userId="e511bf18e2bab176" providerId="LiveId" clId="{B0A81E23-1D52-45C4-AEEC-908E776267CC}" dt="2026-03-09T17:54:00.668" v="2062" actId="20577"/>
          <ac:spMkLst>
            <pc:docMk/>
            <pc:sldMk cId="4092512032" sldId="2973"/>
            <ac:spMk id="3" creationId="{1C02A989-0398-58BA-2962-A42CB541BAF4}"/>
          </ac:spMkLst>
        </pc:spChg>
      </pc:sldChg>
      <pc:sldChg chg="modSp new mod">
        <pc:chgData name="martin donohoe" userId="e511bf18e2bab176" providerId="LiveId" clId="{B0A81E23-1D52-45C4-AEEC-908E776267CC}" dt="2026-03-09T18:20:18.280" v="2385" actId="255"/>
        <pc:sldMkLst>
          <pc:docMk/>
          <pc:sldMk cId="1598533836" sldId="2974"/>
        </pc:sldMkLst>
        <pc:spChg chg="mod">
          <ac:chgData name="martin donohoe" userId="e511bf18e2bab176" providerId="LiveId" clId="{B0A81E23-1D52-45C4-AEEC-908E776267CC}" dt="2026-03-09T18:20:18.280" v="2385" actId="255"/>
          <ac:spMkLst>
            <pc:docMk/>
            <pc:sldMk cId="1598533836" sldId="2974"/>
            <ac:spMk id="2" creationId="{116F0C33-EE0A-F39B-0831-060E45C0D46A}"/>
          </ac:spMkLst>
        </pc:spChg>
        <pc:spChg chg="mod">
          <ac:chgData name="martin donohoe" userId="e511bf18e2bab176" providerId="LiveId" clId="{B0A81E23-1D52-45C4-AEEC-908E776267CC}" dt="2026-03-09T18:19:28.646" v="2330" actId="20577"/>
          <ac:spMkLst>
            <pc:docMk/>
            <pc:sldMk cId="1598533836" sldId="2974"/>
            <ac:spMk id="3" creationId="{158E58A2-1F1A-48D5-53CC-9CF1665EFE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FC55-2232-447B-85B4-6B412CE2618D}" type="datetimeFigureOut">
              <a:rPr lang="en-AU" smtClean="0"/>
              <a:t>10/03/2026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1438E-3607-4E03-8831-5AE4CAA9A5D8}" type="slidenum">
              <a:rPr lang="en-AU" smtClean="0"/>
              <a:t>‹#›</a:t>
            </a:fld>
            <a:endParaRPr lang="en-AU"/>
          </a:p>
        </p:txBody>
      </p:sp>
    </p:spTree>
    <p:extLst>
      <p:ext uri="{BB962C8B-B14F-4D97-AF65-F5344CB8AC3E}">
        <p14:creationId xmlns:p14="http://schemas.microsoft.com/office/powerpoint/2010/main" val="264055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3F13D56-C7AA-3410-0291-7816AFF176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A0EA6A-2571-4018-9376-1C44A147D98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B1EE45D5-3C0A-B8AF-C35F-64D60ADB94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7B9E4688-110A-E018-767C-F8C12C80F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4163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21A1717C-0EFF-074C-AD76-4CF27CBB5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308FEE-F2B3-4783-9FC9-948C05E59F06}" type="slidenum">
              <a:rPr lang="en-US" altLang="en-US" smtClean="0"/>
              <a:pPr>
                <a:spcBef>
                  <a:spcPct val="0"/>
                </a:spcBef>
              </a:pPr>
              <a:t>31</a:t>
            </a:fld>
            <a:endParaRPr lang="en-US" altLang="en-US"/>
          </a:p>
        </p:txBody>
      </p:sp>
      <p:sp>
        <p:nvSpPr>
          <p:cNvPr id="167939" name="Rectangle 2">
            <a:extLst>
              <a:ext uri="{FF2B5EF4-FFF2-40B4-BE49-F238E27FC236}">
                <a16:creationId xmlns:a16="http://schemas.microsoft.com/office/drawing/2014/main" id="{C2B82F84-4937-9D06-0224-3BBC416F13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a:extLst>
              <a:ext uri="{FF2B5EF4-FFF2-40B4-BE49-F238E27FC236}">
                <a16:creationId xmlns:a16="http://schemas.microsoft.com/office/drawing/2014/main" id="{E5405900-435A-7CB0-4D2C-FA9C08D8FE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0C9CA64-A50F-6A6C-1764-35ED25E7D8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328785-D00C-4328-97D8-9E33238B9BFD}" type="slidenum">
              <a:rPr lang="en-US" altLang="en-US" smtClean="0">
                <a:latin typeface="Arial" panose="020B0604020202020204" pitchFamily="34" charset="0"/>
              </a:rPr>
              <a:pPr>
                <a:spcBef>
                  <a:spcPct val="0"/>
                </a:spcBef>
              </a:pPr>
              <a:t>34</a:t>
            </a:fld>
            <a:endParaRPr lang="en-US" altLang="en-US">
              <a:latin typeface="Arial" panose="020B0604020202020204" pitchFamily="34" charset="0"/>
            </a:endParaRPr>
          </a:p>
        </p:txBody>
      </p:sp>
      <p:sp>
        <p:nvSpPr>
          <p:cNvPr id="222211" name="Rectangle 2">
            <a:extLst>
              <a:ext uri="{FF2B5EF4-FFF2-40B4-BE49-F238E27FC236}">
                <a16:creationId xmlns:a16="http://schemas.microsoft.com/office/drawing/2014/main" id="{37679006-E7E7-48B8-36C0-B210C721BF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a:extLst>
              <a:ext uri="{FF2B5EF4-FFF2-40B4-BE49-F238E27FC236}">
                <a16:creationId xmlns:a16="http://schemas.microsoft.com/office/drawing/2014/main" id="{54C1E85A-4CEC-D6F1-CB74-275A98D284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24559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498B30C7-1B66-3244-A1C5-2B5DC3393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2718B3-1BD6-42AF-A179-F9830100C546}" type="slidenum">
              <a:rPr lang="en-US" altLang="en-US" smtClean="0">
                <a:latin typeface="Arial" panose="020B0604020202020204" pitchFamily="34" charset="0"/>
              </a:rPr>
              <a:pPr>
                <a:spcBef>
                  <a:spcPct val="0"/>
                </a:spcBef>
              </a:pPr>
              <a:t>36</a:t>
            </a:fld>
            <a:endParaRPr lang="en-US" altLang="en-US">
              <a:latin typeface="Arial" panose="020B0604020202020204" pitchFamily="34" charset="0"/>
            </a:endParaRPr>
          </a:p>
        </p:txBody>
      </p:sp>
      <p:sp>
        <p:nvSpPr>
          <p:cNvPr id="234499" name="Rectangle 2">
            <a:extLst>
              <a:ext uri="{FF2B5EF4-FFF2-40B4-BE49-F238E27FC236}">
                <a16:creationId xmlns:a16="http://schemas.microsoft.com/office/drawing/2014/main" id="{A5C98812-C8C5-2D29-E481-572A2DDA32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a:extLst>
              <a:ext uri="{FF2B5EF4-FFF2-40B4-BE49-F238E27FC236}">
                <a16:creationId xmlns:a16="http://schemas.microsoft.com/office/drawing/2014/main" id="{5466532C-2D06-6291-EDF1-89D3B5693B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3350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2B919601-ECE7-399C-3C82-B88A40FAC9D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80F232-FDF2-4FA3-B37D-5429F94A13D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5171" name="Rectangle 2">
            <a:extLst>
              <a:ext uri="{FF2B5EF4-FFF2-40B4-BE49-F238E27FC236}">
                <a16:creationId xmlns:a16="http://schemas.microsoft.com/office/drawing/2014/main" id="{69359A0E-A586-0955-D66D-A165E98A270E}"/>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8A61873D-26A5-B7E1-8732-F899182663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1B687975-6CDA-4C71-1730-F99E67AAF8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15D4F-061E-4BB1-906B-87A52F3E6D91}" type="slidenum">
              <a:rPr lang="en-US" altLang="en-US" smtClean="0"/>
              <a:pPr>
                <a:spcBef>
                  <a:spcPct val="0"/>
                </a:spcBef>
              </a:pPr>
              <a:t>62</a:t>
            </a:fld>
            <a:endParaRPr lang="en-US" altLang="en-US"/>
          </a:p>
        </p:txBody>
      </p:sp>
      <p:sp>
        <p:nvSpPr>
          <p:cNvPr id="309251" name="Rectangle 2">
            <a:extLst>
              <a:ext uri="{FF2B5EF4-FFF2-40B4-BE49-F238E27FC236}">
                <a16:creationId xmlns:a16="http://schemas.microsoft.com/office/drawing/2014/main" id="{F2533A86-62EE-4FB0-4FC5-31813A356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2" name="Rectangle 3">
            <a:extLst>
              <a:ext uri="{FF2B5EF4-FFF2-40B4-BE49-F238E27FC236}">
                <a16:creationId xmlns:a16="http://schemas.microsoft.com/office/drawing/2014/main" id="{6870224C-87BB-0AE3-A4F5-6488EE7950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9982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CE445168-56A1-2B38-9D97-3060739E2D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E1BE34-0F40-4BAE-9859-130C6C9E44BC}" type="slidenum">
              <a:rPr lang="en-US" altLang="en-US" smtClean="0"/>
              <a:pPr>
                <a:spcBef>
                  <a:spcPct val="0"/>
                </a:spcBef>
              </a:pPr>
              <a:t>64</a:t>
            </a:fld>
            <a:endParaRPr lang="en-US" altLang="en-US"/>
          </a:p>
        </p:txBody>
      </p:sp>
      <p:sp>
        <p:nvSpPr>
          <p:cNvPr id="398339" name="Rectangle 2">
            <a:extLst>
              <a:ext uri="{FF2B5EF4-FFF2-40B4-BE49-F238E27FC236}">
                <a16:creationId xmlns:a16="http://schemas.microsoft.com/office/drawing/2014/main" id="{16BAAC4C-5613-B96E-E07A-7F06183F8E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40" name="Rectangle 3">
            <a:extLst>
              <a:ext uri="{FF2B5EF4-FFF2-40B4-BE49-F238E27FC236}">
                <a16:creationId xmlns:a16="http://schemas.microsoft.com/office/drawing/2014/main" id="{D2794CBE-8301-34D5-4C9D-89EBDF9BBB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FE952F0-E73F-E74D-CE7E-856C9F0AC735}"/>
              </a:ext>
            </a:extLst>
          </p:cNvPr>
          <p:cNvGrpSpPr>
            <a:grpSpLocks/>
          </p:cNvGrpSpPr>
          <p:nvPr/>
        </p:nvGrpSpPr>
        <p:grpSpPr bwMode="auto">
          <a:xfrm>
            <a:off x="1" y="1"/>
            <a:ext cx="12187767" cy="6850063"/>
            <a:chOff x="0" y="0"/>
            <a:chExt cx="5758" cy="4315"/>
          </a:xfrm>
        </p:grpSpPr>
        <p:grpSp>
          <p:nvGrpSpPr>
            <p:cNvPr id="3" name="Group 3">
              <a:extLst>
                <a:ext uri="{FF2B5EF4-FFF2-40B4-BE49-F238E27FC236}">
                  <a16:creationId xmlns:a16="http://schemas.microsoft.com/office/drawing/2014/main" id="{103B6B0A-BEFB-E51F-13BC-7F87E18D4A2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765780AD-A711-171C-8AAE-6C00D577EA4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1800">
                  <a:latin typeface="Arial" charset="0"/>
                  <a:cs typeface="Arial" charset="0"/>
                </a:endParaRPr>
              </a:p>
            </p:txBody>
          </p:sp>
          <p:sp>
            <p:nvSpPr>
              <p:cNvPr id="7" name="Freeform 5">
                <a:extLst>
                  <a:ext uri="{FF2B5EF4-FFF2-40B4-BE49-F238E27FC236}">
                    <a16:creationId xmlns:a16="http://schemas.microsoft.com/office/drawing/2014/main" id="{366E69F6-705C-EBE8-CD7A-43DB2C69976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8" name="Freeform 6">
                <a:extLst>
                  <a:ext uri="{FF2B5EF4-FFF2-40B4-BE49-F238E27FC236}">
                    <a16:creationId xmlns:a16="http://schemas.microsoft.com/office/drawing/2014/main" id="{9850966F-366B-DDB2-6CBF-46158850A43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9" name="Freeform 7">
                <a:extLst>
                  <a:ext uri="{FF2B5EF4-FFF2-40B4-BE49-F238E27FC236}">
                    <a16:creationId xmlns:a16="http://schemas.microsoft.com/office/drawing/2014/main" id="{5BC78777-E0DB-8668-4E79-2B7710C5009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8">
                <a:extLst>
                  <a:ext uri="{FF2B5EF4-FFF2-40B4-BE49-F238E27FC236}">
                    <a16:creationId xmlns:a16="http://schemas.microsoft.com/office/drawing/2014/main" id="{43BB4B1B-9843-FCBE-E6A1-882224669D0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grpSp>
        <p:sp>
          <p:nvSpPr>
            <p:cNvPr id="4" name="Freeform 9">
              <a:extLst>
                <a:ext uri="{FF2B5EF4-FFF2-40B4-BE49-F238E27FC236}">
                  <a16:creationId xmlns:a16="http://schemas.microsoft.com/office/drawing/2014/main" id="{50E25FDF-4F93-64C2-4517-D67CDDF9621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5" name="Freeform 10">
              <a:extLst>
                <a:ext uri="{FF2B5EF4-FFF2-40B4-BE49-F238E27FC236}">
                  <a16:creationId xmlns:a16="http://schemas.microsoft.com/office/drawing/2014/main" id="{9FB01A47-3843-4E66-177B-2AE3AB814E16}"/>
                </a:ext>
              </a:extLst>
            </p:cNvPr>
            <p:cNvSpPr>
              <a:spLocks/>
            </p:cNvSpPr>
            <p:nvPr/>
          </p:nvSpPr>
          <p:spPr bwMode="hidden">
            <a:xfrm>
              <a:off x="0" y="0"/>
              <a:ext cx="5758" cy="1776"/>
            </a:xfrm>
            <a:custGeom>
              <a:avLst/>
              <a:gdLst>
                <a:gd name="T0" fmla="*/ 0 w 5740"/>
                <a:gd name="T1" fmla="*/ 0 h 1906"/>
                <a:gd name="T2" fmla="*/ 0 w 5740"/>
                <a:gd name="T3" fmla="*/ 7 h 1906"/>
                <a:gd name="T4" fmla="*/ 7489 w 5740"/>
                <a:gd name="T5" fmla="*/ 7 h 1906"/>
                <a:gd name="T6" fmla="*/ 748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19819"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11982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1" name="Rectangle 13">
            <a:extLst>
              <a:ext uri="{FF2B5EF4-FFF2-40B4-BE49-F238E27FC236}">
                <a16:creationId xmlns:a16="http://schemas.microsoft.com/office/drawing/2014/main" id="{D94A5D68-3B3C-3DC4-AEA0-6AA588CD260E}"/>
              </a:ext>
            </a:extLst>
          </p:cNvPr>
          <p:cNvSpPr>
            <a:spLocks noGrp="1" noChangeArrowheads="1"/>
          </p:cNvSpPr>
          <p:nvPr>
            <p:ph type="dt" sz="quarter" idx="10"/>
          </p:nvPr>
        </p:nvSpPr>
        <p:spPr>
          <a:xfrm>
            <a:off x="609600" y="6248400"/>
            <a:ext cx="2844800" cy="476250"/>
          </a:xfrm>
        </p:spPr>
        <p:txBody>
          <a:bodyPr/>
          <a:lstStyle>
            <a:lvl1pPr>
              <a:defRPr/>
            </a:lvl1pPr>
          </a:lstStyle>
          <a:p>
            <a:pPr>
              <a:defRPr/>
            </a:pPr>
            <a:fld id="{01BB0FCA-3E3A-4D19-B8B1-7BE6AE59BDD1}" type="datetimeFigureOut">
              <a:rPr lang="en-US"/>
              <a:pPr>
                <a:defRPr/>
              </a:pPr>
              <a:t>3/10/2026</a:t>
            </a:fld>
            <a:endParaRPr lang="en-US"/>
          </a:p>
        </p:txBody>
      </p:sp>
      <p:sp>
        <p:nvSpPr>
          <p:cNvPr id="12" name="Rectangle 14">
            <a:extLst>
              <a:ext uri="{FF2B5EF4-FFF2-40B4-BE49-F238E27FC236}">
                <a16:creationId xmlns:a16="http://schemas.microsoft.com/office/drawing/2014/main" id="{BC67CF35-1358-B52C-746C-EE28506D456F}"/>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76A3830A-3299-0427-CC68-AD9EFBB6DDCC}"/>
              </a:ext>
            </a:extLst>
          </p:cNvPr>
          <p:cNvSpPr>
            <a:spLocks noGrp="1" noChangeArrowheads="1"/>
          </p:cNvSpPr>
          <p:nvPr>
            <p:ph type="sldNum" sz="quarter" idx="12"/>
          </p:nvPr>
        </p:nvSpPr>
        <p:spPr>
          <a:xfrm>
            <a:off x="8737600" y="6254750"/>
            <a:ext cx="2844800" cy="476250"/>
          </a:xfrm>
        </p:spPr>
        <p:txBody>
          <a:bodyPr/>
          <a:lstStyle>
            <a:lvl1pPr>
              <a:defRPr/>
            </a:lvl1pPr>
          </a:lstStyle>
          <a:p>
            <a:pPr>
              <a:defRPr/>
            </a:pPr>
            <a:fld id="{06BBB0D9-CF26-4305-9E60-F44A2496D61F}" type="slidenum">
              <a:rPr lang="en-US" altLang="en-US"/>
              <a:pPr>
                <a:defRPr/>
              </a:pPr>
              <a:t>‹#›</a:t>
            </a:fld>
            <a:endParaRPr lang="en-US" altLang="en-US"/>
          </a:p>
        </p:txBody>
      </p:sp>
    </p:spTree>
    <p:extLst>
      <p:ext uri="{BB962C8B-B14F-4D97-AF65-F5344CB8AC3E}">
        <p14:creationId xmlns:p14="http://schemas.microsoft.com/office/powerpoint/2010/main" val="215923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23FA44A-9C23-463F-3290-9D77DCFE438A}"/>
              </a:ext>
            </a:extLst>
          </p:cNvPr>
          <p:cNvSpPr>
            <a:spLocks noGrp="1" noChangeArrowheads="1"/>
          </p:cNvSpPr>
          <p:nvPr>
            <p:ph type="dt" sz="half" idx="10"/>
          </p:nvPr>
        </p:nvSpPr>
        <p:spPr>
          <a:ln/>
        </p:spPr>
        <p:txBody>
          <a:bodyPr/>
          <a:lstStyle>
            <a:lvl1pPr>
              <a:defRPr/>
            </a:lvl1pPr>
          </a:lstStyle>
          <a:p>
            <a:pPr>
              <a:defRPr/>
            </a:pPr>
            <a:fld id="{FC1D4AE3-5F72-436B-A075-4A0C67635CA1}" type="datetimeFigureOut">
              <a:rPr lang="en-US"/>
              <a:pPr>
                <a:defRPr/>
              </a:pPr>
              <a:t>3/10/2026</a:t>
            </a:fld>
            <a:endParaRPr lang="en-US"/>
          </a:p>
        </p:txBody>
      </p:sp>
      <p:sp>
        <p:nvSpPr>
          <p:cNvPr id="5" name="Rectangle 3">
            <a:extLst>
              <a:ext uri="{FF2B5EF4-FFF2-40B4-BE49-F238E27FC236}">
                <a16:creationId xmlns:a16="http://schemas.microsoft.com/office/drawing/2014/main" id="{DAEF87C1-850A-D988-D366-8BB117E98BB2}"/>
              </a:ext>
            </a:extLst>
          </p:cNvPr>
          <p:cNvSpPr>
            <a:spLocks noGrp="1" noChangeArrowheads="1"/>
          </p:cNvSpPr>
          <p:nvPr>
            <p:ph type="sldNum" sz="quarter" idx="11"/>
          </p:nvPr>
        </p:nvSpPr>
        <p:spPr>
          <a:ln/>
        </p:spPr>
        <p:txBody>
          <a:bodyPr/>
          <a:lstStyle>
            <a:lvl1pPr>
              <a:defRPr/>
            </a:lvl1pPr>
          </a:lstStyle>
          <a:p>
            <a:pPr>
              <a:defRPr/>
            </a:pPr>
            <a:fld id="{2CC12C3E-6EBF-4A71-AC57-08CCBB1D9B81}" type="slidenum">
              <a:rPr lang="en-US" altLang="en-US"/>
              <a:pPr>
                <a:defRPr/>
              </a:pPr>
              <a:t>‹#›</a:t>
            </a:fld>
            <a:endParaRPr lang="en-US" altLang="en-US"/>
          </a:p>
        </p:txBody>
      </p:sp>
      <p:sp>
        <p:nvSpPr>
          <p:cNvPr id="6" name="Rectangle 14">
            <a:extLst>
              <a:ext uri="{FF2B5EF4-FFF2-40B4-BE49-F238E27FC236}">
                <a16:creationId xmlns:a16="http://schemas.microsoft.com/office/drawing/2014/main" id="{96EA775B-5401-CC84-DA81-EBEA0122733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520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03561A4-488E-410B-3580-38B36067EA1D}"/>
              </a:ext>
            </a:extLst>
          </p:cNvPr>
          <p:cNvSpPr>
            <a:spLocks noGrp="1" noChangeArrowheads="1"/>
          </p:cNvSpPr>
          <p:nvPr>
            <p:ph type="dt" sz="half" idx="10"/>
          </p:nvPr>
        </p:nvSpPr>
        <p:spPr>
          <a:ln/>
        </p:spPr>
        <p:txBody>
          <a:bodyPr/>
          <a:lstStyle>
            <a:lvl1pPr>
              <a:defRPr/>
            </a:lvl1pPr>
          </a:lstStyle>
          <a:p>
            <a:pPr>
              <a:defRPr/>
            </a:pPr>
            <a:fld id="{D5D10D2C-F9D5-4173-A45E-FC6D27A64E6E}" type="datetimeFigureOut">
              <a:rPr lang="en-US"/>
              <a:pPr>
                <a:defRPr/>
              </a:pPr>
              <a:t>3/10/2026</a:t>
            </a:fld>
            <a:endParaRPr lang="en-US"/>
          </a:p>
        </p:txBody>
      </p:sp>
      <p:sp>
        <p:nvSpPr>
          <p:cNvPr id="5" name="Rectangle 3">
            <a:extLst>
              <a:ext uri="{FF2B5EF4-FFF2-40B4-BE49-F238E27FC236}">
                <a16:creationId xmlns:a16="http://schemas.microsoft.com/office/drawing/2014/main" id="{53B622E4-2297-7098-6EF5-192F975DD875}"/>
              </a:ext>
            </a:extLst>
          </p:cNvPr>
          <p:cNvSpPr>
            <a:spLocks noGrp="1" noChangeArrowheads="1"/>
          </p:cNvSpPr>
          <p:nvPr>
            <p:ph type="sldNum" sz="quarter" idx="11"/>
          </p:nvPr>
        </p:nvSpPr>
        <p:spPr>
          <a:ln/>
        </p:spPr>
        <p:txBody>
          <a:bodyPr/>
          <a:lstStyle>
            <a:lvl1pPr>
              <a:defRPr/>
            </a:lvl1pPr>
          </a:lstStyle>
          <a:p>
            <a:pPr>
              <a:defRPr/>
            </a:pPr>
            <a:fld id="{B906E5DE-B973-4486-94AD-5682C81DD90F}" type="slidenum">
              <a:rPr lang="en-US" altLang="en-US"/>
              <a:pPr>
                <a:defRPr/>
              </a:pPr>
              <a:t>‹#›</a:t>
            </a:fld>
            <a:endParaRPr lang="en-US" altLang="en-US"/>
          </a:p>
        </p:txBody>
      </p:sp>
      <p:sp>
        <p:nvSpPr>
          <p:cNvPr id="6" name="Rectangle 14">
            <a:extLst>
              <a:ext uri="{FF2B5EF4-FFF2-40B4-BE49-F238E27FC236}">
                <a16:creationId xmlns:a16="http://schemas.microsoft.com/office/drawing/2014/main" id="{59AEB1E2-2AD9-521E-4A06-43FE825CDE9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545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2">
            <a:extLst>
              <a:ext uri="{FF2B5EF4-FFF2-40B4-BE49-F238E27FC236}">
                <a16:creationId xmlns:a16="http://schemas.microsoft.com/office/drawing/2014/main" id="{C656E26B-51CE-C087-0655-81B6F1FB9E08}"/>
              </a:ext>
            </a:extLst>
          </p:cNvPr>
          <p:cNvSpPr>
            <a:spLocks noGrp="1" noChangeArrowheads="1"/>
          </p:cNvSpPr>
          <p:nvPr>
            <p:ph type="dt" sz="half" idx="10"/>
          </p:nvPr>
        </p:nvSpPr>
        <p:spPr>
          <a:ln/>
        </p:spPr>
        <p:txBody>
          <a:bodyPr/>
          <a:lstStyle>
            <a:lvl1pPr>
              <a:defRPr/>
            </a:lvl1pPr>
          </a:lstStyle>
          <a:p>
            <a:pPr>
              <a:defRPr/>
            </a:pPr>
            <a:fld id="{6B51894F-F394-4013-AFBB-7520D0A29FEA}" type="datetimeFigureOut">
              <a:rPr lang="en-US"/>
              <a:pPr>
                <a:defRPr/>
              </a:pPr>
              <a:t>3/10/2026</a:t>
            </a:fld>
            <a:endParaRPr lang="en-US"/>
          </a:p>
        </p:txBody>
      </p:sp>
      <p:sp>
        <p:nvSpPr>
          <p:cNvPr id="5" name="Rectangle 3">
            <a:extLst>
              <a:ext uri="{FF2B5EF4-FFF2-40B4-BE49-F238E27FC236}">
                <a16:creationId xmlns:a16="http://schemas.microsoft.com/office/drawing/2014/main" id="{C8B25455-58F3-AC9F-4B79-863368EFEC87}"/>
              </a:ext>
            </a:extLst>
          </p:cNvPr>
          <p:cNvSpPr>
            <a:spLocks noGrp="1" noChangeArrowheads="1"/>
          </p:cNvSpPr>
          <p:nvPr>
            <p:ph type="sldNum" sz="quarter" idx="11"/>
          </p:nvPr>
        </p:nvSpPr>
        <p:spPr>
          <a:ln/>
        </p:spPr>
        <p:txBody>
          <a:bodyPr/>
          <a:lstStyle>
            <a:lvl1pPr>
              <a:defRPr/>
            </a:lvl1pPr>
          </a:lstStyle>
          <a:p>
            <a:pPr>
              <a:defRPr/>
            </a:pPr>
            <a:fld id="{28FD885D-C06A-4C95-B40D-B575303FC8CD}" type="slidenum">
              <a:rPr lang="en-US" altLang="en-US"/>
              <a:pPr>
                <a:defRPr/>
              </a:pPr>
              <a:t>‹#›</a:t>
            </a:fld>
            <a:endParaRPr lang="en-US" altLang="en-US"/>
          </a:p>
        </p:txBody>
      </p:sp>
      <p:sp>
        <p:nvSpPr>
          <p:cNvPr id="6" name="Rectangle 14">
            <a:extLst>
              <a:ext uri="{FF2B5EF4-FFF2-40B4-BE49-F238E27FC236}">
                <a16:creationId xmlns:a16="http://schemas.microsoft.com/office/drawing/2014/main" id="{20768037-8E36-24A2-473F-CA8A3BBBE30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050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89638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310093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141038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72841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334624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190079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218482-A518-63CF-63AF-F08D6E049E7D}"/>
              </a:ext>
            </a:extLst>
          </p:cNvPr>
          <p:cNvSpPr>
            <a:spLocks noGrp="1"/>
          </p:cNvSpPr>
          <p:nvPr>
            <p:ph type="dt" sz="half" idx="10"/>
          </p:nvPr>
        </p:nvSpPr>
        <p:spPr/>
        <p:txBody>
          <a:bodyPr/>
          <a:lstStyle>
            <a:lvl1pPr>
              <a:defRPr/>
            </a:lvl1pPr>
          </a:lstStyle>
          <a:p>
            <a:pPr>
              <a:defRPr/>
            </a:pPr>
            <a:fld id="{3BAC664C-10E2-4E46-8344-BB50CA3D3482}" type="datetimeFigureOut">
              <a:rPr lang="en-US"/>
              <a:pPr>
                <a:defRPr/>
              </a:pPr>
              <a:t>3/10/2026</a:t>
            </a:fld>
            <a:endParaRPr lang="en-US"/>
          </a:p>
        </p:txBody>
      </p:sp>
      <p:sp>
        <p:nvSpPr>
          <p:cNvPr id="5" name="Footer Placeholder 4">
            <a:extLst>
              <a:ext uri="{FF2B5EF4-FFF2-40B4-BE49-F238E27FC236}">
                <a16:creationId xmlns:a16="http://schemas.microsoft.com/office/drawing/2014/main" id="{998D6F19-7498-6E5F-1049-745D318C4C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D17E37-70F8-48E2-DA51-DBBFEB83EC53}"/>
              </a:ext>
            </a:extLst>
          </p:cNvPr>
          <p:cNvSpPr>
            <a:spLocks noGrp="1"/>
          </p:cNvSpPr>
          <p:nvPr>
            <p:ph type="sldNum" sz="quarter" idx="12"/>
          </p:nvPr>
        </p:nvSpPr>
        <p:spPr/>
        <p:txBody>
          <a:bodyPr/>
          <a:lstStyle>
            <a:lvl1pPr>
              <a:defRPr/>
            </a:lvl1pPr>
          </a:lstStyle>
          <a:p>
            <a:pPr>
              <a:defRPr/>
            </a:pPr>
            <a:fld id="{D46DC46D-3969-46AA-BC2F-9B536E3A8F65}" type="slidenum">
              <a:rPr lang="en-US" altLang="en-US"/>
              <a:pPr>
                <a:defRPr/>
              </a:pPr>
              <a:t>‹#›</a:t>
            </a:fld>
            <a:endParaRPr lang="en-US" altLang="en-US"/>
          </a:p>
        </p:txBody>
      </p:sp>
    </p:spTree>
    <p:extLst>
      <p:ext uri="{BB962C8B-B14F-4D97-AF65-F5344CB8AC3E}">
        <p14:creationId xmlns:p14="http://schemas.microsoft.com/office/powerpoint/2010/main" val="138303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882C7D-8FDC-BAAE-4AC6-30B0B5B792E4}"/>
              </a:ext>
            </a:extLst>
          </p:cNvPr>
          <p:cNvSpPr>
            <a:spLocks noGrp="1" noChangeArrowheads="1"/>
          </p:cNvSpPr>
          <p:nvPr>
            <p:ph type="dt" sz="half" idx="10"/>
          </p:nvPr>
        </p:nvSpPr>
        <p:spPr>
          <a:ln/>
        </p:spPr>
        <p:txBody>
          <a:bodyPr/>
          <a:lstStyle>
            <a:lvl1pPr>
              <a:defRPr/>
            </a:lvl1pPr>
          </a:lstStyle>
          <a:p>
            <a:pPr>
              <a:defRPr/>
            </a:pPr>
            <a:fld id="{6EC485F1-4EC8-4C3E-AB68-5BA02285DEA1}" type="datetimeFigureOut">
              <a:rPr lang="en-US"/>
              <a:pPr>
                <a:defRPr/>
              </a:pPr>
              <a:t>3/10/2026</a:t>
            </a:fld>
            <a:endParaRPr lang="en-US"/>
          </a:p>
        </p:txBody>
      </p:sp>
      <p:sp>
        <p:nvSpPr>
          <p:cNvPr id="5" name="Rectangle 3">
            <a:extLst>
              <a:ext uri="{FF2B5EF4-FFF2-40B4-BE49-F238E27FC236}">
                <a16:creationId xmlns:a16="http://schemas.microsoft.com/office/drawing/2014/main" id="{8E27BF52-2264-82F8-7354-D31CFA281316}"/>
              </a:ext>
            </a:extLst>
          </p:cNvPr>
          <p:cNvSpPr>
            <a:spLocks noGrp="1" noChangeArrowheads="1"/>
          </p:cNvSpPr>
          <p:nvPr>
            <p:ph type="sldNum" sz="quarter" idx="11"/>
          </p:nvPr>
        </p:nvSpPr>
        <p:spPr>
          <a:ln/>
        </p:spPr>
        <p:txBody>
          <a:bodyPr/>
          <a:lstStyle>
            <a:lvl1pPr>
              <a:defRPr/>
            </a:lvl1pPr>
          </a:lstStyle>
          <a:p>
            <a:pPr>
              <a:defRPr/>
            </a:pPr>
            <a:fld id="{6727E1F7-03E1-4215-989F-A3A06C660EF6}" type="slidenum">
              <a:rPr lang="en-US" altLang="en-US"/>
              <a:pPr>
                <a:defRPr/>
              </a:pPr>
              <a:t>‹#›</a:t>
            </a:fld>
            <a:endParaRPr lang="en-US" altLang="en-US"/>
          </a:p>
        </p:txBody>
      </p:sp>
      <p:sp>
        <p:nvSpPr>
          <p:cNvPr id="6" name="Rectangle 14">
            <a:extLst>
              <a:ext uri="{FF2B5EF4-FFF2-40B4-BE49-F238E27FC236}">
                <a16:creationId xmlns:a16="http://schemas.microsoft.com/office/drawing/2014/main" id="{F7FB2635-7BA1-969D-6DB4-29EC3130D70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0359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2D610-9DDA-321F-8ED8-D1621F2BCD13}"/>
              </a:ext>
            </a:extLst>
          </p:cNvPr>
          <p:cNvSpPr>
            <a:spLocks noGrp="1"/>
          </p:cNvSpPr>
          <p:nvPr>
            <p:ph type="dt" sz="half" idx="10"/>
          </p:nvPr>
        </p:nvSpPr>
        <p:spPr/>
        <p:txBody>
          <a:bodyPr/>
          <a:lstStyle>
            <a:lvl1pPr>
              <a:defRPr/>
            </a:lvl1pPr>
          </a:lstStyle>
          <a:p>
            <a:pPr>
              <a:defRPr/>
            </a:pPr>
            <a:fld id="{D6293AE7-B47C-4D47-9D79-88FB734B46FF}" type="datetimeFigureOut">
              <a:rPr lang="en-US"/>
              <a:pPr>
                <a:defRPr/>
              </a:pPr>
              <a:t>3/10/2026</a:t>
            </a:fld>
            <a:endParaRPr lang="en-US"/>
          </a:p>
        </p:txBody>
      </p:sp>
      <p:sp>
        <p:nvSpPr>
          <p:cNvPr id="5" name="Footer Placeholder 4">
            <a:extLst>
              <a:ext uri="{FF2B5EF4-FFF2-40B4-BE49-F238E27FC236}">
                <a16:creationId xmlns:a16="http://schemas.microsoft.com/office/drawing/2014/main" id="{FF229FB8-F892-4B01-2ABD-9B1F2E9987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1F0778-90A2-A522-524A-0038E3F6BC51}"/>
              </a:ext>
            </a:extLst>
          </p:cNvPr>
          <p:cNvSpPr>
            <a:spLocks noGrp="1"/>
          </p:cNvSpPr>
          <p:nvPr>
            <p:ph type="sldNum" sz="quarter" idx="12"/>
          </p:nvPr>
        </p:nvSpPr>
        <p:spPr/>
        <p:txBody>
          <a:bodyPr/>
          <a:lstStyle>
            <a:lvl1pPr>
              <a:defRPr/>
            </a:lvl1pPr>
          </a:lstStyle>
          <a:p>
            <a:pPr>
              <a:defRPr/>
            </a:pPr>
            <a:fld id="{0593C836-B54C-457B-88F9-A64AE7DD7840}" type="slidenum">
              <a:rPr lang="en-US" altLang="en-US"/>
              <a:pPr>
                <a:defRPr/>
              </a:pPr>
              <a:t>‹#›</a:t>
            </a:fld>
            <a:endParaRPr lang="en-US" altLang="en-US"/>
          </a:p>
        </p:txBody>
      </p:sp>
    </p:spTree>
    <p:extLst>
      <p:ext uri="{BB962C8B-B14F-4D97-AF65-F5344CB8AC3E}">
        <p14:creationId xmlns:p14="http://schemas.microsoft.com/office/powerpoint/2010/main" val="173910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F2BA4-D068-F9CB-138A-8FCC89DD70FC}"/>
              </a:ext>
            </a:extLst>
          </p:cNvPr>
          <p:cNvSpPr>
            <a:spLocks noGrp="1"/>
          </p:cNvSpPr>
          <p:nvPr>
            <p:ph type="dt" sz="half" idx="10"/>
          </p:nvPr>
        </p:nvSpPr>
        <p:spPr/>
        <p:txBody>
          <a:bodyPr/>
          <a:lstStyle>
            <a:lvl1pPr>
              <a:defRPr/>
            </a:lvl1pPr>
          </a:lstStyle>
          <a:p>
            <a:pPr>
              <a:defRPr/>
            </a:pPr>
            <a:fld id="{0C33A947-9B69-46D0-96F1-F87910B6B479}" type="datetimeFigureOut">
              <a:rPr lang="en-US"/>
              <a:pPr>
                <a:defRPr/>
              </a:pPr>
              <a:t>3/10/2026</a:t>
            </a:fld>
            <a:endParaRPr lang="en-US"/>
          </a:p>
        </p:txBody>
      </p:sp>
      <p:sp>
        <p:nvSpPr>
          <p:cNvPr id="5" name="Footer Placeholder 4">
            <a:extLst>
              <a:ext uri="{FF2B5EF4-FFF2-40B4-BE49-F238E27FC236}">
                <a16:creationId xmlns:a16="http://schemas.microsoft.com/office/drawing/2014/main" id="{644DE877-3CBF-2155-0209-148FA85D4A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53A8C1-FE86-DEBF-56E7-ED2916273667}"/>
              </a:ext>
            </a:extLst>
          </p:cNvPr>
          <p:cNvSpPr>
            <a:spLocks noGrp="1"/>
          </p:cNvSpPr>
          <p:nvPr>
            <p:ph type="sldNum" sz="quarter" idx="12"/>
          </p:nvPr>
        </p:nvSpPr>
        <p:spPr/>
        <p:txBody>
          <a:bodyPr/>
          <a:lstStyle>
            <a:lvl1pPr>
              <a:defRPr/>
            </a:lvl1pPr>
          </a:lstStyle>
          <a:p>
            <a:pPr>
              <a:defRPr/>
            </a:pPr>
            <a:fld id="{C51734A0-E06E-4E90-A6E6-BB8CAE8669A8}" type="slidenum">
              <a:rPr lang="en-US" altLang="en-US"/>
              <a:pPr>
                <a:defRPr/>
              </a:pPr>
              <a:t>‹#›</a:t>
            </a:fld>
            <a:endParaRPr lang="en-US" altLang="en-US"/>
          </a:p>
        </p:txBody>
      </p:sp>
    </p:spTree>
    <p:extLst>
      <p:ext uri="{BB962C8B-B14F-4D97-AF65-F5344CB8AC3E}">
        <p14:creationId xmlns:p14="http://schemas.microsoft.com/office/powerpoint/2010/main" val="1763076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B1DF445-F823-E5AC-31C6-3AB541BF1D25}"/>
              </a:ext>
            </a:extLst>
          </p:cNvPr>
          <p:cNvSpPr>
            <a:spLocks noGrp="1"/>
          </p:cNvSpPr>
          <p:nvPr>
            <p:ph type="dt" sz="half" idx="10"/>
          </p:nvPr>
        </p:nvSpPr>
        <p:spPr/>
        <p:txBody>
          <a:bodyPr/>
          <a:lstStyle>
            <a:lvl1pPr>
              <a:defRPr/>
            </a:lvl1pPr>
          </a:lstStyle>
          <a:p>
            <a:pPr>
              <a:defRPr/>
            </a:pPr>
            <a:fld id="{595382F1-A866-483B-B5C3-65D9E54797C9}" type="datetimeFigureOut">
              <a:rPr lang="en-US"/>
              <a:pPr>
                <a:defRPr/>
              </a:pPr>
              <a:t>3/10/2026</a:t>
            </a:fld>
            <a:endParaRPr lang="en-US"/>
          </a:p>
        </p:txBody>
      </p:sp>
      <p:sp>
        <p:nvSpPr>
          <p:cNvPr id="6" name="Footer Placeholder 4">
            <a:extLst>
              <a:ext uri="{FF2B5EF4-FFF2-40B4-BE49-F238E27FC236}">
                <a16:creationId xmlns:a16="http://schemas.microsoft.com/office/drawing/2014/main" id="{D2BB1D03-FC0C-8392-C743-5092C8CD33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815246-7337-191F-ABB8-EDA053659837}"/>
              </a:ext>
            </a:extLst>
          </p:cNvPr>
          <p:cNvSpPr>
            <a:spLocks noGrp="1"/>
          </p:cNvSpPr>
          <p:nvPr>
            <p:ph type="sldNum" sz="quarter" idx="12"/>
          </p:nvPr>
        </p:nvSpPr>
        <p:spPr/>
        <p:txBody>
          <a:bodyPr/>
          <a:lstStyle>
            <a:lvl1pPr>
              <a:defRPr/>
            </a:lvl1pPr>
          </a:lstStyle>
          <a:p>
            <a:pPr>
              <a:defRPr/>
            </a:pPr>
            <a:fld id="{DABD122C-DA3C-4B93-82FE-4E32D74E65EC}" type="slidenum">
              <a:rPr lang="en-US" altLang="en-US"/>
              <a:pPr>
                <a:defRPr/>
              </a:pPr>
              <a:t>‹#›</a:t>
            </a:fld>
            <a:endParaRPr lang="en-US" altLang="en-US"/>
          </a:p>
        </p:txBody>
      </p:sp>
    </p:spTree>
    <p:extLst>
      <p:ext uri="{BB962C8B-B14F-4D97-AF65-F5344CB8AC3E}">
        <p14:creationId xmlns:p14="http://schemas.microsoft.com/office/powerpoint/2010/main" val="1456941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95D1AC-86C8-A1B8-8F6F-686BAB21A66A}"/>
              </a:ext>
            </a:extLst>
          </p:cNvPr>
          <p:cNvSpPr>
            <a:spLocks noGrp="1"/>
          </p:cNvSpPr>
          <p:nvPr>
            <p:ph type="dt" sz="half" idx="10"/>
          </p:nvPr>
        </p:nvSpPr>
        <p:spPr/>
        <p:txBody>
          <a:bodyPr/>
          <a:lstStyle>
            <a:lvl1pPr>
              <a:defRPr/>
            </a:lvl1pPr>
          </a:lstStyle>
          <a:p>
            <a:pPr>
              <a:defRPr/>
            </a:pPr>
            <a:fld id="{3149FB4F-A82E-4439-8AAB-09D5FDBCF680}" type="datetimeFigureOut">
              <a:rPr lang="en-US"/>
              <a:pPr>
                <a:defRPr/>
              </a:pPr>
              <a:t>3/10/2026</a:t>
            </a:fld>
            <a:endParaRPr lang="en-US"/>
          </a:p>
        </p:txBody>
      </p:sp>
      <p:sp>
        <p:nvSpPr>
          <p:cNvPr id="8" name="Footer Placeholder 4">
            <a:extLst>
              <a:ext uri="{FF2B5EF4-FFF2-40B4-BE49-F238E27FC236}">
                <a16:creationId xmlns:a16="http://schemas.microsoft.com/office/drawing/2014/main" id="{827B0CAE-F8C8-DAD3-6C81-CDAAC6B8804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D1C425-113C-FB67-E534-48B3FBDA0F4E}"/>
              </a:ext>
            </a:extLst>
          </p:cNvPr>
          <p:cNvSpPr>
            <a:spLocks noGrp="1"/>
          </p:cNvSpPr>
          <p:nvPr>
            <p:ph type="sldNum" sz="quarter" idx="12"/>
          </p:nvPr>
        </p:nvSpPr>
        <p:spPr/>
        <p:txBody>
          <a:bodyPr/>
          <a:lstStyle>
            <a:lvl1pPr>
              <a:defRPr/>
            </a:lvl1pPr>
          </a:lstStyle>
          <a:p>
            <a:pPr>
              <a:defRPr/>
            </a:pPr>
            <a:fld id="{01453625-8BBC-4DBE-867C-23A241911816}" type="slidenum">
              <a:rPr lang="en-US" altLang="en-US"/>
              <a:pPr>
                <a:defRPr/>
              </a:pPr>
              <a:t>‹#›</a:t>
            </a:fld>
            <a:endParaRPr lang="en-US" altLang="en-US"/>
          </a:p>
        </p:txBody>
      </p:sp>
    </p:spTree>
    <p:extLst>
      <p:ext uri="{BB962C8B-B14F-4D97-AF65-F5344CB8AC3E}">
        <p14:creationId xmlns:p14="http://schemas.microsoft.com/office/powerpoint/2010/main" val="1149263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7541B55-A719-32D5-4A64-3B38519143E4}"/>
              </a:ext>
            </a:extLst>
          </p:cNvPr>
          <p:cNvSpPr>
            <a:spLocks noGrp="1"/>
          </p:cNvSpPr>
          <p:nvPr>
            <p:ph type="dt" sz="half" idx="10"/>
          </p:nvPr>
        </p:nvSpPr>
        <p:spPr/>
        <p:txBody>
          <a:bodyPr/>
          <a:lstStyle>
            <a:lvl1pPr>
              <a:defRPr/>
            </a:lvl1pPr>
          </a:lstStyle>
          <a:p>
            <a:pPr>
              <a:defRPr/>
            </a:pPr>
            <a:fld id="{D947064C-86A4-48DD-A3C0-1D9BB51532F7}" type="datetimeFigureOut">
              <a:rPr lang="en-US"/>
              <a:pPr>
                <a:defRPr/>
              </a:pPr>
              <a:t>3/10/2026</a:t>
            </a:fld>
            <a:endParaRPr lang="en-US"/>
          </a:p>
        </p:txBody>
      </p:sp>
      <p:sp>
        <p:nvSpPr>
          <p:cNvPr id="4" name="Footer Placeholder 4">
            <a:extLst>
              <a:ext uri="{FF2B5EF4-FFF2-40B4-BE49-F238E27FC236}">
                <a16:creationId xmlns:a16="http://schemas.microsoft.com/office/drawing/2014/main" id="{C212227D-517B-DCCE-0A1F-A0DC2751D6A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C1E866-E4EC-FF23-4E50-970BD7886B9C}"/>
              </a:ext>
            </a:extLst>
          </p:cNvPr>
          <p:cNvSpPr>
            <a:spLocks noGrp="1"/>
          </p:cNvSpPr>
          <p:nvPr>
            <p:ph type="sldNum" sz="quarter" idx="12"/>
          </p:nvPr>
        </p:nvSpPr>
        <p:spPr/>
        <p:txBody>
          <a:bodyPr/>
          <a:lstStyle>
            <a:lvl1pPr>
              <a:defRPr/>
            </a:lvl1pPr>
          </a:lstStyle>
          <a:p>
            <a:pPr>
              <a:defRPr/>
            </a:pPr>
            <a:fld id="{CF726603-6F7E-46CD-BE3C-3EA0CB907C87}" type="slidenum">
              <a:rPr lang="en-US" altLang="en-US"/>
              <a:pPr>
                <a:defRPr/>
              </a:pPr>
              <a:t>‹#›</a:t>
            </a:fld>
            <a:endParaRPr lang="en-US" altLang="en-US"/>
          </a:p>
        </p:txBody>
      </p:sp>
    </p:spTree>
    <p:extLst>
      <p:ext uri="{BB962C8B-B14F-4D97-AF65-F5344CB8AC3E}">
        <p14:creationId xmlns:p14="http://schemas.microsoft.com/office/powerpoint/2010/main" val="363999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A7EB4F-B175-06EA-B3A1-7E629A381900}"/>
              </a:ext>
            </a:extLst>
          </p:cNvPr>
          <p:cNvSpPr>
            <a:spLocks noGrp="1"/>
          </p:cNvSpPr>
          <p:nvPr>
            <p:ph type="dt" sz="half" idx="10"/>
          </p:nvPr>
        </p:nvSpPr>
        <p:spPr/>
        <p:txBody>
          <a:bodyPr/>
          <a:lstStyle>
            <a:lvl1pPr>
              <a:defRPr/>
            </a:lvl1pPr>
          </a:lstStyle>
          <a:p>
            <a:pPr>
              <a:defRPr/>
            </a:pPr>
            <a:fld id="{251CE3AB-7D4F-4296-B277-130242FF1C49}" type="datetimeFigureOut">
              <a:rPr lang="en-US"/>
              <a:pPr>
                <a:defRPr/>
              </a:pPr>
              <a:t>3/10/2026</a:t>
            </a:fld>
            <a:endParaRPr lang="en-US"/>
          </a:p>
        </p:txBody>
      </p:sp>
      <p:sp>
        <p:nvSpPr>
          <p:cNvPr id="3" name="Footer Placeholder 4">
            <a:extLst>
              <a:ext uri="{FF2B5EF4-FFF2-40B4-BE49-F238E27FC236}">
                <a16:creationId xmlns:a16="http://schemas.microsoft.com/office/drawing/2014/main" id="{70FA8F01-20DD-306B-3E37-A50836E32D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97D9275-0E85-41FA-65E4-61E3E7929F74}"/>
              </a:ext>
            </a:extLst>
          </p:cNvPr>
          <p:cNvSpPr>
            <a:spLocks noGrp="1"/>
          </p:cNvSpPr>
          <p:nvPr>
            <p:ph type="sldNum" sz="quarter" idx="12"/>
          </p:nvPr>
        </p:nvSpPr>
        <p:spPr/>
        <p:txBody>
          <a:bodyPr/>
          <a:lstStyle>
            <a:lvl1pPr>
              <a:defRPr/>
            </a:lvl1pPr>
          </a:lstStyle>
          <a:p>
            <a:pPr>
              <a:defRPr/>
            </a:pPr>
            <a:fld id="{D6B57CCA-7143-445F-9BEA-705E0F0381EE}" type="slidenum">
              <a:rPr lang="en-US" altLang="en-US"/>
              <a:pPr>
                <a:defRPr/>
              </a:pPr>
              <a:t>‹#›</a:t>
            </a:fld>
            <a:endParaRPr lang="en-US" altLang="en-US"/>
          </a:p>
        </p:txBody>
      </p:sp>
    </p:spTree>
    <p:extLst>
      <p:ext uri="{BB962C8B-B14F-4D97-AF65-F5344CB8AC3E}">
        <p14:creationId xmlns:p14="http://schemas.microsoft.com/office/powerpoint/2010/main" val="247707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85E3BA9-CBE0-0F0B-7AFB-1E4D7A43BCF8}"/>
              </a:ext>
            </a:extLst>
          </p:cNvPr>
          <p:cNvSpPr>
            <a:spLocks noGrp="1"/>
          </p:cNvSpPr>
          <p:nvPr>
            <p:ph type="dt" sz="half" idx="10"/>
          </p:nvPr>
        </p:nvSpPr>
        <p:spPr/>
        <p:txBody>
          <a:bodyPr/>
          <a:lstStyle>
            <a:lvl1pPr>
              <a:defRPr/>
            </a:lvl1pPr>
          </a:lstStyle>
          <a:p>
            <a:pPr>
              <a:defRPr/>
            </a:pPr>
            <a:fld id="{A83E085A-B3B9-4DD6-B34B-6C8C3C770F2B}" type="datetimeFigureOut">
              <a:rPr lang="en-US"/>
              <a:pPr>
                <a:defRPr/>
              </a:pPr>
              <a:t>3/10/2026</a:t>
            </a:fld>
            <a:endParaRPr lang="en-US"/>
          </a:p>
        </p:txBody>
      </p:sp>
      <p:sp>
        <p:nvSpPr>
          <p:cNvPr id="6" name="Footer Placeholder 4">
            <a:extLst>
              <a:ext uri="{FF2B5EF4-FFF2-40B4-BE49-F238E27FC236}">
                <a16:creationId xmlns:a16="http://schemas.microsoft.com/office/drawing/2014/main" id="{52610A65-0889-D8C3-53A0-9A323FC2B2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A96DCC-5B24-660F-108B-A86E94DB59E1}"/>
              </a:ext>
            </a:extLst>
          </p:cNvPr>
          <p:cNvSpPr>
            <a:spLocks noGrp="1"/>
          </p:cNvSpPr>
          <p:nvPr>
            <p:ph type="sldNum" sz="quarter" idx="12"/>
          </p:nvPr>
        </p:nvSpPr>
        <p:spPr/>
        <p:txBody>
          <a:bodyPr/>
          <a:lstStyle>
            <a:lvl1pPr>
              <a:defRPr/>
            </a:lvl1pPr>
          </a:lstStyle>
          <a:p>
            <a:pPr>
              <a:defRPr/>
            </a:pPr>
            <a:fld id="{89D85ECC-DA70-446D-8C17-56FD5BDB2733}" type="slidenum">
              <a:rPr lang="en-US" altLang="en-US"/>
              <a:pPr>
                <a:defRPr/>
              </a:pPr>
              <a:t>‹#›</a:t>
            </a:fld>
            <a:endParaRPr lang="en-US" altLang="en-US"/>
          </a:p>
        </p:txBody>
      </p:sp>
    </p:spTree>
    <p:extLst>
      <p:ext uri="{BB962C8B-B14F-4D97-AF65-F5344CB8AC3E}">
        <p14:creationId xmlns:p14="http://schemas.microsoft.com/office/powerpoint/2010/main" val="1418169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4E55FC5-B0E8-5BFA-0F8A-420E9B3DD403}"/>
              </a:ext>
            </a:extLst>
          </p:cNvPr>
          <p:cNvSpPr>
            <a:spLocks noGrp="1"/>
          </p:cNvSpPr>
          <p:nvPr>
            <p:ph type="dt" sz="half" idx="10"/>
          </p:nvPr>
        </p:nvSpPr>
        <p:spPr/>
        <p:txBody>
          <a:bodyPr/>
          <a:lstStyle>
            <a:lvl1pPr>
              <a:defRPr/>
            </a:lvl1pPr>
          </a:lstStyle>
          <a:p>
            <a:pPr>
              <a:defRPr/>
            </a:pPr>
            <a:fld id="{F93A389E-81D5-4E74-AF07-BEA7116B6547}" type="datetimeFigureOut">
              <a:rPr lang="en-US"/>
              <a:pPr>
                <a:defRPr/>
              </a:pPr>
              <a:t>3/10/2026</a:t>
            </a:fld>
            <a:endParaRPr lang="en-US"/>
          </a:p>
        </p:txBody>
      </p:sp>
      <p:sp>
        <p:nvSpPr>
          <p:cNvPr id="6" name="Footer Placeholder 4">
            <a:extLst>
              <a:ext uri="{FF2B5EF4-FFF2-40B4-BE49-F238E27FC236}">
                <a16:creationId xmlns:a16="http://schemas.microsoft.com/office/drawing/2014/main" id="{D7393C97-21CB-4D01-70C1-FCED453F3C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49EE15-DF3C-BDE3-8321-91913ABB19D7}"/>
              </a:ext>
            </a:extLst>
          </p:cNvPr>
          <p:cNvSpPr>
            <a:spLocks noGrp="1"/>
          </p:cNvSpPr>
          <p:nvPr>
            <p:ph type="sldNum" sz="quarter" idx="12"/>
          </p:nvPr>
        </p:nvSpPr>
        <p:spPr/>
        <p:txBody>
          <a:bodyPr/>
          <a:lstStyle>
            <a:lvl1pPr>
              <a:defRPr/>
            </a:lvl1pPr>
          </a:lstStyle>
          <a:p>
            <a:pPr>
              <a:defRPr/>
            </a:pPr>
            <a:fld id="{FCD95085-A675-485F-A6EE-2BBF157176A8}" type="slidenum">
              <a:rPr lang="en-US" altLang="en-US"/>
              <a:pPr>
                <a:defRPr/>
              </a:pPr>
              <a:t>‹#›</a:t>
            </a:fld>
            <a:endParaRPr lang="en-US" altLang="en-US"/>
          </a:p>
        </p:txBody>
      </p:sp>
    </p:spTree>
    <p:extLst>
      <p:ext uri="{BB962C8B-B14F-4D97-AF65-F5344CB8AC3E}">
        <p14:creationId xmlns:p14="http://schemas.microsoft.com/office/powerpoint/2010/main" val="3851435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B442B-67C8-E652-58DD-C716EB8556DB}"/>
              </a:ext>
            </a:extLst>
          </p:cNvPr>
          <p:cNvSpPr>
            <a:spLocks noGrp="1"/>
          </p:cNvSpPr>
          <p:nvPr>
            <p:ph type="dt" sz="half" idx="10"/>
          </p:nvPr>
        </p:nvSpPr>
        <p:spPr/>
        <p:txBody>
          <a:bodyPr/>
          <a:lstStyle>
            <a:lvl1pPr>
              <a:defRPr/>
            </a:lvl1pPr>
          </a:lstStyle>
          <a:p>
            <a:pPr>
              <a:defRPr/>
            </a:pPr>
            <a:fld id="{1F5C9AC5-B03A-4755-BC52-98D7E10AD451}" type="datetimeFigureOut">
              <a:rPr lang="en-US"/>
              <a:pPr>
                <a:defRPr/>
              </a:pPr>
              <a:t>3/10/2026</a:t>
            </a:fld>
            <a:endParaRPr lang="en-US"/>
          </a:p>
        </p:txBody>
      </p:sp>
      <p:sp>
        <p:nvSpPr>
          <p:cNvPr id="5" name="Footer Placeholder 4">
            <a:extLst>
              <a:ext uri="{FF2B5EF4-FFF2-40B4-BE49-F238E27FC236}">
                <a16:creationId xmlns:a16="http://schemas.microsoft.com/office/drawing/2014/main" id="{E567AB66-57B4-E4A3-E0AB-F751647BEC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6923D6-BF10-6AD1-847B-3E79B14D0114}"/>
              </a:ext>
            </a:extLst>
          </p:cNvPr>
          <p:cNvSpPr>
            <a:spLocks noGrp="1"/>
          </p:cNvSpPr>
          <p:nvPr>
            <p:ph type="sldNum" sz="quarter" idx="12"/>
          </p:nvPr>
        </p:nvSpPr>
        <p:spPr/>
        <p:txBody>
          <a:bodyPr/>
          <a:lstStyle>
            <a:lvl1pPr>
              <a:defRPr/>
            </a:lvl1pPr>
          </a:lstStyle>
          <a:p>
            <a:pPr>
              <a:defRPr/>
            </a:pPr>
            <a:fld id="{9F864C5B-B192-4F10-B1CE-2036A8B37516}" type="slidenum">
              <a:rPr lang="en-US" altLang="en-US"/>
              <a:pPr>
                <a:defRPr/>
              </a:pPr>
              <a:t>‹#›</a:t>
            </a:fld>
            <a:endParaRPr lang="en-US" altLang="en-US"/>
          </a:p>
        </p:txBody>
      </p:sp>
    </p:spTree>
    <p:extLst>
      <p:ext uri="{BB962C8B-B14F-4D97-AF65-F5344CB8AC3E}">
        <p14:creationId xmlns:p14="http://schemas.microsoft.com/office/powerpoint/2010/main" val="3899674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C4E7A-F4C1-5D9D-15A9-4F375C4EF81D}"/>
              </a:ext>
            </a:extLst>
          </p:cNvPr>
          <p:cNvSpPr>
            <a:spLocks noGrp="1"/>
          </p:cNvSpPr>
          <p:nvPr>
            <p:ph type="dt" sz="half" idx="10"/>
          </p:nvPr>
        </p:nvSpPr>
        <p:spPr/>
        <p:txBody>
          <a:bodyPr/>
          <a:lstStyle>
            <a:lvl1pPr>
              <a:defRPr/>
            </a:lvl1pPr>
          </a:lstStyle>
          <a:p>
            <a:pPr>
              <a:defRPr/>
            </a:pPr>
            <a:fld id="{F7151F66-10B1-4262-8A34-8E2DCB8BE0DD}" type="datetimeFigureOut">
              <a:rPr lang="en-US"/>
              <a:pPr>
                <a:defRPr/>
              </a:pPr>
              <a:t>3/10/2026</a:t>
            </a:fld>
            <a:endParaRPr lang="en-US"/>
          </a:p>
        </p:txBody>
      </p:sp>
      <p:sp>
        <p:nvSpPr>
          <p:cNvPr id="5" name="Footer Placeholder 4">
            <a:extLst>
              <a:ext uri="{FF2B5EF4-FFF2-40B4-BE49-F238E27FC236}">
                <a16:creationId xmlns:a16="http://schemas.microsoft.com/office/drawing/2014/main" id="{8CA3C227-0594-2CEC-68DC-36ABCB2FA6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27FA20-C179-0F37-784C-B74F7FBD327E}"/>
              </a:ext>
            </a:extLst>
          </p:cNvPr>
          <p:cNvSpPr>
            <a:spLocks noGrp="1"/>
          </p:cNvSpPr>
          <p:nvPr>
            <p:ph type="sldNum" sz="quarter" idx="12"/>
          </p:nvPr>
        </p:nvSpPr>
        <p:spPr/>
        <p:txBody>
          <a:bodyPr/>
          <a:lstStyle>
            <a:lvl1pPr>
              <a:defRPr/>
            </a:lvl1pPr>
          </a:lstStyle>
          <a:p>
            <a:pPr>
              <a:defRPr/>
            </a:pPr>
            <a:fld id="{BF7D5998-B4BD-4877-ABD5-C7758FD094AC}" type="slidenum">
              <a:rPr lang="en-US" altLang="en-US"/>
              <a:pPr>
                <a:defRPr/>
              </a:pPr>
              <a:t>‹#›</a:t>
            </a:fld>
            <a:endParaRPr lang="en-US" altLang="en-US"/>
          </a:p>
        </p:txBody>
      </p:sp>
    </p:spTree>
    <p:extLst>
      <p:ext uri="{BB962C8B-B14F-4D97-AF65-F5344CB8AC3E}">
        <p14:creationId xmlns:p14="http://schemas.microsoft.com/office/powerpoint/2010/main" val="389364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FFC9FD96-450C-7289-F28E-7ED2736DF91A}"/>
              </a:ext>
            </a:extLst>
          </p:cNvPr>
          <p:cNvSpPr>
            <a:spLocks noGrp="1" noChangeArrowheads="1"/>
          </p:cNvSpPr>
          <p:nvPr>
            <p:ph type="dt" sz="half" idx="10"/>
          </p:nvPr>
        </p:nvSpPr>
        <p:spPr>
          <a:ln/>
        </p:spPr>
        <p:txBody>
          <a:bodyPr/>
          <a:lstStyle>
            <a:lvl1pPr>
              <a:defRPr/>
            </a:lvl1pPr>
          </a:lstStyle>
          <a:p>
            <a:pPr>
              <a:defRPr/>
            </a:pPr>
            <a:fld id="{3AC0AD17-55B5-4C50-B415-2A4843B773BC}" type="datetimeFigureOut">
              <a:rPr lang="en-US"/>
              <a:pPr>
                <a:defRPr/>
              </a:pPr>
              <a:t>3/10/2026</a:t>
            </a:fld>
            <a:endParaRPr lang="en-US"/>
          </a:p>
        </p:txBody>
      </p:sp>
      <p:sp>
        <p:nvSpPr>
          <p:cNvPr id="5" name="Rectangle 3">
            <a:extLst>
              <a:ext uri="{FF2B5EF4-FFF2-40B4-BE49-F238E27FC236}">
                <a16:creationId xmlns:a16="http://schemas.microsoft.com/office/drawing/2014/main" id="{9AC0EC07-F1B6-1A96-1FBA-71CB98F336BE}"/>
              </a:ext>
            </a:extLst>
          </p:cNvPr>
          <p:cNvSpPr>
            <a:spLocks noGrp="1" noChangeArrowheads="1"/>
          </p:cNvSpPr>
          <p:nvPr>
            <p:ph type="sldNum" sz="quarter" idx="11"/>
          </p:nvPr>
        </p:nvSpPr>
        <p:spPr>
          <a:ln/>
        </p:spPr>
        <p:txBody>
          <a:bodyPr/>
          <a:lstStyle>
            <a:lvl1pPr>
              <a:defRPr/>
            </a:lvl1pPr>
          </a:lstStyle>
          <a:p>
            <a:pPr>
              <a:defRPr/>
            </a:pPr>
            <a:fld id="{E43C39E9-8EF9-40D0-89AD-4E049CA37639}" type="slidenum">
              <a:rPr lang="en-US" altLang="en-US"/>
              <a:pPr>
                <a:defRPr/>
              </a:pPr>
              <a:t>‹#›</a:t>
            </a:fld>
            <a:endParaRPr lang="en-US" altLang="en-US"/>
          </a:p>
        </p:txBody>
      </p:sp>
      <p:sp>
        <p:nvSpPr>
          <p:cNvPr id="6" name="Rectangle 14">
            <a:extLst>
              <a:ext uri="{FF2B5EF4-FFF2-40B4-BE49-F238E27FC236}">
                <a16:creationId xmlns:a16="http://schemas.microsoft.com/office/drawing/2014/main" id="{DAA60460-3B4F-D18F-91A8-AA9F3181FF1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7850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B0CB10A-6308-8DF8-4332-BCBDA4EC82D9}"/>
              </a:ext>
            </a:extLst>
          </p:cNvPr>
          <p:cNvGrpSpPr>
            <a:grpSpLocks/>
          </p:cNvGrpSpPr>
          <p:nvPr/>
        </p:nvGrpSpPr>
        <p:grpSpPr bwMode="auto">
          <a:xfrm>
            <a:off x="1" y="1"/>
            <a:ext cx="12187767" cy="6850063"/>
            <a:chOff x="0" y="0"/>
            <a:chExt cx="5758" cy="4315"/>
          </a:xfrm>
        </p:grpSpPr>
        <p:grpSp>
          <p:nvGrpSpPr>
            <p:cNvPr id="3" name="Group 3">
              <a:extLst>
                <a:ext uri="{FF2B5EF4-FFF2-40B4-BE49-F238E27FC236}">
                  <a16:creationId xmlns:a16="http://schemas.microsoft.com/office/drawing/2014/main" id="{42C040C5-4654-2221-EAE2-79F06F9F5AF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4CB3BC63-2E76-56AB-AA03-21BE67019D3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p>
            </p:txBody>
          </p:sp>
          <p:sp>
            <p:nvSpPr>
              <p:cNvPr id="7" name="Freeform 5">
                <a:extLst>
                  <a:ext uri="{FF2B5EF4-FFF2-40B4-BE49-F238E27FC236}">
                    <a16:creationId xmlns:a16="http://schemas.microsoft.com/office/drawing/2014/main" id="{2D47C71A-001D-D51C-0B2E-89FCA05D0F8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p>
            </p:txBody>
          </p:sp>
          <p:sp>
            <p:nvSpPr>
              <p:cNvPr id="8" name="Freeform 6">
                <a:extLst>
                  <a:ext uri="{FF2B5EF4-FFF2-40B4-BE49-F238E27FC236}">
                    <a16:creationId xmlns:a16="http://schemas.microsoft.com/office/drawing/2014/main" id="{E8ECC797-ED3B-A1B6-3CCB-1E7A0A2BE521}"/>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p>
            </p:txBody>
          </p:sp>
          <p:sp>
            <p:nvSpPr>
              <p:cNvPr id="9" name="Freeform 7">
                <a:extLst>
                  <a:ext uri="{FF2B5EF4-FFF2-40B4-BE49-F238E27FC236}">
                    <a16:creationId xmlns:a16="http://schemas.microsoft.com/office/drawing/2014/main" id="{C226F49F-5BCC-B2AF-EF2A-A921574142A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800"/>
              </a:p>
            </p:txBody>
          </p:sp>
          <p:sp>
            <p:nvSpPr>
              <p:cNvPr id="10" name="Freeform 8">
                <a:extLst>
                  <a:ext uri="{FF2B5EF4-FFF2-40B4-BE49-F238E27FC236}">
                    <a16:creationId xmlns:a16="http://schemas.microsoft.com/office/drawing/2014/main" id="{A01B6988-77E2-10B9-AC4F-AB15868BC5BD}"/>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p>
            </p:txBody>
          </p:sp>
        </p:grpSp>
        <p:sp>
          <p:nvSpPr>
            <p:cNvPr id="4" name="Freeform 9">
              <a:extLst>
                <a:ext uri="{FF2B5EF4-FFF2-40B4-BE49-F238E27FC236}">
                  <a16:creationId xmlns:a16="http://schemas.microsoft.com/office/drawing/2014/main" id="{B64B9D7D-938D-FADA-D96B-36BDCA8DAEFA}"/>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5" name="Freeform 10">
              <a:extLst>
                <a:ext uri="{FF2B5EF4-FFF2-40B4-BE49-F238E27FC236}">
                  <a16:creationId xmlns:a16="http://schemas.microsoft.com/office/drawing/2014/main" id="{D0772C2F-8E68-76B0-F6F8-2E01AEBE95B0}"/>
                </a:ext>
              </a:extLst>
            </p:cNvPr>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800"/>
            </a:p>
          </p:txBody>
        </p:sp>
      </p:grpSp>
      <p:sp>
        <p:nvSpPr>
          <p:cNvPr id="63499"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350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1" name="Rectangle 13">
            <a:extLst>
              <a:ext uri="{FF2B5EF4-FFF2-40B4-BE49-F238E27FC236}">
                <a16:creationId xmlns:a16="http://schemas.microsoft.com/office/drawing/2014/main" id="{8E47210C-3C2E-4E07-EE49-2177D1DE6AEA}"/>
              </a:ext>
            </a:extLst>
          </p:cNvPr>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3DB72696-DF33-D68B-94E6-DA004DEEDDE0}"/>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055C66CA-E7C9-30B0-4DB1-882F4F8D0618}"/>
              </a:ext>
            </a:extLst>
          </p:cNvPr>
          <p:cNvSpPr>
            <a:spLocks noGrp="1" noChangeArrowheads="1"/>
          </p:cNvSpPr>
          <p:nvPr>
            <p:ph type="sldNum" sz="quarter" idx="12"/>
          </p:nvPr>
        </p:nvSpPr>
        <p:spPr>
          <a:xfrm>
            <a:off x="8737600" y="6254750"/>
            <a:ext cx="2844800" cy="476250"/>
          </a:xfrm>
        </p:spPr>
        <p:txBody>
          <a:bodyPr/>
          <a:lstStyle>
            <a:lvl1pPr>
              <a:defRPr/>
            </a:lvl1pPr>
          </a:lstStyle>
          <a:p>
            <a:pPr>
              <a:defRPr/>
            </a:pPr>
            <a:fld id="{460DAF2B-AFF8-4828-8A74-7108DA2DE1AA}" type="slidenum">
              <a:rPr lang="en-US" altLang="en-US"/>
              <a:pPr>
                <a:defRPr/>
              </a:pPr>
              <a:t>‹#›</a:t>
            </a:fld>
            <a:endParaRPr lang="en-US" altLang="en-US"/>
          </a:p>
        </p:txBody>
      </p:sp>
    </p:spTree>
    <p:extLst>
      <p:ext uri="{BB962C8B-B14F-4D97-AF65-F5344CB8AC3E}">
        <p14:creationId xmlns:p14="http://schemas.microsoft.com/office/powerpoint/2010/main" val="2497830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2565A71-572F-70CB-9DCD-E71D1234C8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CF7D190-3A1B-9FAB-CC2E-46575D091A3C}"/>
              </a:ext>
            </a:extLst>
          </p:cNvPr>
          <p:cNvSpPr>
            <a:spLocks noGrp="1" noChangeArrowheads="1"/>
          </p:cNvSpPr>
          <p:nvPr>
            <p:ph type="sldNum" sz="quarter" idx="11"/>
          </p:nvPr>
        </p:nvSpPr>
        <p:spPr>
          <a:ln/>
        </p:spPr>
        <p:txBody>
          <a:bodyPr/>
          <a:lstStyle>
            <a:lvl1pPr>
              <a:defRPr/>
            </a:lvl1pPr>
          </a:lstStyle>
          <a:p>
            <a:pPr>
              <a:defRPr/>
            </a:pPr>
            <a:fld id="{3AAD1189-CAFE-4B9E-BDB3-AFEBD21EF4B5}" type="slidenum">
              <a:rPr lang="en-US" altLang="en-US"/>
              <a:pPr>
                <a:defRPr/>
              </a:pPr>
              <a:t>‹#›</a:t>
            </a:fld>
            <a:endParaRPr lang="en-US" altLang="en-US"/>
          </a:p>
        </p:txBody>
      </p:sp>
      <p:sp>
        <p:nvSpPr>
          <p:cNvPr id="6" name="Rectangle 14">
            <a:extLst>
              <a:ext uri="{FF2B5EF4-FFF2-40B4-BE49-F238E27FC236}">
                <a16:creationId xmlns:a16="http://schemas.microsoft.com/office/drawing/2014/main" id="{9CDC1468-E309-339E-D9B9-E7E08794AA5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8539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9820ED4A-8063-7B0E-1682-2621A7FF0D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C55CF4E-C5DC-4187-DCD0-58BEAF558591}"/>
              </a:ext>
            </a:extLst>
          </p:cNvPr>
          <p:cNvSpPr>
            <a:spLocks noGrp="1" noChangeArrowheads="1"/>
          </p:cNvSpPr>
          <p:nvPr>
            <p:ph type="sldNum" sz="quarter" idx="11"/>
          </p:nvPr>
        </p:nvSpPr>
        <p:spPr>
          <a:ln/>
        </p:spPr>
        <p:txBody>
          <a:bodyPr/>
          <a:lstStyle>
            <a:lvl1pPr>
              <a:defRPr/>
            </a:lvl1pPr>
          </a:lstStyle>
          <a:p>
            <a:pPr>
              <a:defRPr/>
            </a:pPr>
            <a:fld id="{CC3A9AD1-AD90-4C64-81C2-A47662432CCE}" type="slidenum">
              <a:rPr lang="en-US" altLang="en-US"/>
              <a:pPr>
                <a:defRPr/>
              </a:pPr>
              <a:t>‹#›</a:t>
            </a:fld>
            <a:endParaRPr lang="en-US" altLang="en-US"/>
          </a:p>
        </p:txBody>
      </p:sp>
      <p:sp>
        <p:nvSpPr>
          <p:cNvPr id="6" name="Rectangle 14">
            <a:extLst>
              <a:ext uri="{FF2B5EF4-FFF2-40B4-BE49-F238E27FC236}">
                <a16:creationId xmlns:a16="http://schemas.microsoft.com/office/drawing/2014/main" id="{B271A3E6-BAE1-D0C0-4976-B935D6987C6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83539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27E19C4-1A73-9F2A-C515-0403BCDC0E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824BF4AF-8CB3-E393-86F7-89CD8D8A5099}"/>
              </a:ext>
            </a:extLst>
          </p:cNvPr>
          <p:cNvSpPr>
            <a:spLocks noGrp="1" noChangeArrowheads="1"/>
          </p:cNvSpPr>
          <p:nvPr>
            <p:ph type="sldNum" sz="quarter" idx="11"/>
          </p:nvPr>
        </p:nvSpPr>
        <p:spPr>
          <a:ln/>
        </p:spPr>
        <p:txBody>
          <a:bodyPr/>
          <a:lstStyle>
            <a:lvl1pPr>
              <a:defRPr/>
            </a:lvl1pPr>
          </a:lstStyle>
          <a:p>
            <a:pPr>
              <a:defRPr/>
            </a:pPr>
            <a:fld id="{75914D97-D2F2-4C0A-ACC0-ADA69E2BDE23}" type="slidenum">
              <a:rPr lang="en-US" altLang="en-US"/>
              <a:pPr>
                <a:defRPr/>
              </a:pPr>
              <a:t>‹#›</a:t>
            </a:fld>
            <a:endParaRPr lang="en-US" altLang="en-US"/>
          </a:p>
        </p:txBody>
      </p:sp>
      <p:sp>
        <p:nvSpPr>
          <p:cNvPr id="7" name="Rectangle 14">
            <a:extLst>
              <a:ext uri="{FF2B5EF4-FFF2-40B4-BE49-F238E27FC236}">
                <a16:creationId xmlns:a16="http://schemas.microsoft.com/office/drawing/2014/main" id="{ADDA664D-B6C9-F5B4-E1A3-DA05B9D4BC5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4993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5568F35-6A0D-9C27-FBB8-B2DDC4ACF6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60F4DCBB-3825-67AE-9CB4-56EE4D3F49DF}"/>
              </a:ext>
            </a:extLst>
          </p:cNvPr>
          <p:cNvSpPr>
            <a:spLocks noGrp="1" noChangeArrowheads="1"/>
          </p:cNvSpPr>
          <p:nvPr>
            <p:ph type="sldNum" sz="quarter" idx="11"/>
          </p:nvPr>
        </p:nvSpPr>
        <p:spPr>
          <a:ln/>
        </p:spPr>
        <p:txBody>
          <a:bodyPr/>
          <a:lstStyle>
            <a:lvl1pPr>
              <a:defRPr/>
            </a:lvl1pPr>
          </a:lstStyle>
          <a:p>
            <a:pPr>
              <a:defRPr/>
            </a:pPr>
            <a:fld id="{350E1FD9-36D6-46CC-985C-08E4E69626EC}" type="slidenum">
              <a:rPr lang="en-US" altLang="en-US"/>
              <a:pPr>
                <a:defRPr/>
              </a:pPr>
              <a:t>‹#›</a:t>
            </a:fld>
            <a:endParaRPr lang="en-US" altLang="en-US"/>
          </a:p>
        </p:txBody>
      </p:sp>
      <p:sp>
        <p:nvSpPr>
          <p:cNvPr id="9" name="Rectangle 14">
            <a:extLst>
              <a:ext uri="{FF2B5EF4-FFF2-40B4-BE49-F238E27FC236}">
                <a16:creationId xmlns:a16="http://schemas.microsoft.com/office/drawing/2014/main" id="{A621FF5D-67E4-54FE-CC0D-3CC1C0FB214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5940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516F2FDC-2E7E-1ED8-077B-19D514AB65D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05213473-79D4-5BBB-4466-6599FAD65B9D}"/>
              </a:ext>
            </a:extLst>
          </p:cNvPr>
          <p:cNvSpPr>
            <a:spLocks noGrp="1" noChangeArrowheads="1"/>
          </p:cNvSpPr>
          <p:nvPr>
            <p:ph type="sldNum" sz="quarter" idx="11"/>
          </p:nvPr>
        </p:nvSpPr>
        <p:spPr>
          <a:ln/>
        </p:spPr>
        <p:txBody>
          <a:bodyPr/>
          <a:lstStyle>
            <a:lvl1pPr>
              <a:defRPr/>
            </a:lvl1pPr>
          </a:lstStyle>
          <a:p>
            <a:pPr>
              <a:defRPr/>
            </a:pPr>
            <a:fld id="{56B9669A-69DA-4A28-99A0-E7905430E58C}" type="slidenum">
              <a:rPr lang="en-US" altLang="en-US"/>
              <a:pPr>
                <a:defRPr/>
              </a:pPr>
              <a:t>‹#›</a:t>
            </a:fld>
            <a:endParaRPr lang="en-US" altLang="en-US"/>
          </a:p>
        </p:txBody>
      </p:sp>
      <p:sp>
        <p:nvSpPr>
          <p:cNvPr id="5" name="Rectangle 14">
            <a:extLst>
              <a:ext uri="{FF2B5EF4-FFF2-40B4-BE49-F238E27FC236}">
                <a16:creationId xmlns:a16="http://schemas.microsoft.com/office/drawing/2014/main" id="{028F6065-E294-1DB7-6106-C66A4C9405A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4787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9CC8AA-525F-CE49-CAD0-5A9071C91CF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CBA672B9-727B-AC07-E4AE-6EF00555057B}"/>
              </a:ext>
            </a:extLst>
          </p:cNvPr>
          <p:cNvSpPr>
            <a:spLocks noGrp="1" noChangeArrowheads="1"/>
          </p:cNvSpPr>
          <p:nvPr>
            <p:ph type="sldNum" sz="quarter" idx="11"/>
          </p:nvPr>
        </p:nvSpPr>
        <p:spPr>
          <a:ln/>
        </p:spPr>
        <p:txBody>
          <a:bodyPr/>
          <a:lstStyle>
            <a:lvl1pPr>
              <a:defRPr/>
            </a:lvl1pPr>
          </a:lstStyle>
          <a:p>
            <a:pPr>
              <a:defRPr/>
            </a:pPr>
            <a:fld id="{CB655237-D540-4F49-8CD5-9801A83531A6}" type="slidenum">
              <a:rPr lang="en-US" altLang="en-US"/>
              <a:pPr>
                <a:defRPr/>
              </a:pPr>
              <a:t>‹#›</a:t>
            </a:fld>
            <a:endParaRPr lang="en-US" altLang="en-US"/>
          </a:p>
        </p:txBody>
      </p:sp>
      <p:sp>
        <p:nvSpPr>
          <p:cNvPr id="4" name="Rectangle 14">
            <a:extLst>
              <a:ext uri="{FF2B5EF4-FFF2-40B4-BE49-F238E27FC236}">
                <a16:creationId xmlns:a16="http://schemas.microsoft.com/office/drawing/2014/main" id="{6B42FC7F-37A8-FE5A-C1BC-378B0CC725D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1083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8C1FC42-7778-0F58-BDEE-4FEB6BC97B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907ECE7-AE30-67DE-52CE-AB703BD45063}"/>
              </a:ext>
            </a:extLst>
          </p:cNvPr>
          <p:cNvSpPr>
            <a:spLocks noGrp="1" noChangeArrowheads="1"/>
          </p:cNvSpPr>
          <p:nvPr>
            <p:ph type="sldNum" sz="quarter" idx="11"/>
          </p:nvPr>
        </p:nvSpPr>
        <p:spPr>
          <a:ln/>
        </p:spPr>
        <p:txBody>
          <a:bodyPr/>
          <a:lstStyle>
            <a:lvl1pPr>
              <a:defRPr/>
            </a:lvl1pPr>
          </a:lstStyle>
          <a:p>
            <a:pPr>
              <a:defRPr/>
            </a:pPr>
            <a:fld id="{5633FFDC-1DF7-4B97-A28A-829CDA0FDB59}" type="slidenum">
              <a:rPr lang="en-US" altLang="en-US"/>
              <a:pPr>
                <a:defRPr/>
              </a:pPr>
              <a:t>‹#›</a:t>
            </a:fld>
            <a:endParaRPr lang="en-US" altLang="en-US"/>
          </a:p>
        </p:txBody>
      </p:sp>
      <p:sp>
        <p:nvSpPr>
          <p:cNvPr id="7" name="Rectangle 14">
            <a:extLst>
              <a:ext uri="{FF2B5EF4-FFF2-40B4-BE49-F238E27FC236}">
                <a16:creationId xmlns:a16="http://schemas.microsoft.com/office/drawing/2014/main" id="{96B33C08-0B69-4761-5953-4C8DCFB8777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7457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13ED7C4B-8E38-4BBB-3C67-C06DE4E1D2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D882734-8475-628F-F035-CE82F165C8F5}"/>
              </a:ext>
            </a:extLst>
          </p:cNvPr>
          <p:cNvSpPr>
            <a:spLocks noGrp="1" noChangeArrowheads="1"/>
          </p:cNvSpPr>
          <p:nvPr>
            <p:ph type="sldNum" sz="quarter" idx="11"/>
          </p:nvPr>
        </p:nvSpPr>
        <p:spPr>
          <a:ln/>
        </p:spPr>
        <p:txBody>
          <a:bodyPr/>
          <a:lstStyle>
            <a:lvl1pPr>
              <a:defRPr/>
            </a:lvl1pPr>
          </a:lstStyle>
          <a:p>
            <a:pPr>
              <a:defRPr/>
            </a:pPr>
            <a:fld id="{814FE0C6-9AC8-4C0E-98F8-9069912A3CBB}" type="slidenum">
              <a:rPr lang="en-US" altLang="en-US"/>
              <a:pPr>
                <a:defRPr/>
              </a:pPr>
              <a:t>‹#›</a:t>
            </a:fld>
            <a:endParaRPr lang="en-US" altLang="en-US"/>
          </a:p>
        </p:txBody>
      </p:sp>
      <p:sp>
        <p:nvSpPr>
          <p:cNvPr id="7" name="Rectangle 14">
            <a:extLst>
              <a:ext uri="{FF2B5EF4-FFF2-40B4-BE49-F238E27FC236}">
                <a16:creationId xmlns:a16="http://schemas.microsoft.com/office/drawing/2014/main" id="{4D0CA26A-EA65-CD53-440C-60A76D8372E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0868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04D6BA7-8AB5-BBBE-85FA-089D96E6FF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0552D96-D32C-A9E5-A538-659CDEC7365E}"/>
              </a:ext>
            </a:extLst>
          </p:cNvPr>
          <p:cNvSpPr>
            <a:spLocks noGrp="1" noChangeArrowheads="1"/>
          </p:cNvSpPr>
          <p:nvPr>
            <p:ph type="sldNum" sz="quarter" idx="11"/>
          </p:nvPr>
        </p:nvSpPr>
        <p:spPr>
          <a:ln/>
        </p:spPr>
        <p:txBody>
          <a:bodyPr/>
          <a:lstStyle>
            <a:lvl1pPr>
              <a:defRPr/>
            </a:lvl1pPr>
          </a:lstStyle>
          <a:p>
            <a:pPr>
              <a:defRPr/>
            </a:pPr>
            <a:fld id="{7458BDCA-5B67-4725-8910-F654A3FBE5FB}" type="slidenum">
              <a:rPr lang="en-US" altLang="en-US"/>
              <a:pPr>
                <a:defRPr/>
              </a:pPr>
              <a:t>‹#›</a:t>
            </a:fld>
            <a:endParaRPr lang="en-US" altLang="en-US"/>
          </a:p>
        </p:txBody>
      </p:sp>
      <p:sp>
        <p:nvSpPr>
          <p:cNvPr id="6" name="Rectangle 14">
            <a:extLst>
              <a:ext uri="{FF2B5EF4-FFF2-40B4-BE49-F238E27FC236}">
                <a16:creationId xmlns:a16="http://schemas.microsoft.com/office/drawing/2014/main" id="{F1B93B8B-BAB0-B73F-72A4-3E210AF8D09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086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2DA1CA1-2C33-B401-AB8C-C5BB64BCC7D5}"/>
              </a:ext>
            </a:extLst>
          </p:cNvPr>
          <p:cNvSpPr>
            <a:spLocks noGrp="1" noChangeArrowheads="1"/>
          </p:cNvSpPr>
          <p:nvPr>
            <p:ph type="dt" sz="half" idx="10"/>
          </p:nvPr>
        </p:nvSpPr>
        <p:spPr>
          <a:ln/>
        </p:spPr>
        <p:txBody>
          <a:bodyPr/>
          <a:lstStyle>
            <a:lvl1pPr>
              <a:defRPr/>
            </a:lvl1pPr>
          </a:lstStyle>
          <a:p>
            <a:pPr>
              <a:defRPr/>
            </a:pPr>
            <a:fld id="{6DB1D037-60F3-48B4-9B00-F41C948FE60E}" type="datetimeFigureOut">
              <a:rPr lang="en-US"/>
              <a:pPr>
                <a:defRPr/>
              </a:pPr>
              <a:t>3/10/2026</a:t>
            </a:fld>
            <a:endParaRPr lang="en-US"/>
          </a:p>
        </p:txBody>
      </p:sp>
      <p:sp>
        <p:nvSpPr>
          <p:cNvPr id="6" name="Rectangle 3">
            <a:extLst>
              <a:ext uri="{FF2B5EF4-FFF2-40B4-BE49-F238E27FC236}">
                <a16:creationId xmlns:a16="http://schemas.microsoft.com/office/drawing/2014/main" id="{2F23E7ED-5EDD-ACD1-A916-34F23631EEE9}"/>
              </a:ext>
            </a:extLst>
          </p:cNvPr>
          <p:cNvSpPr>
            <a:spLocks noGrp="1" noChangeArrowheads="1"/>
          </p:cNvSpPr>
          <p:nvPr>
            <p:ph type="sldNum" sz="quarter" idx="11"/>
          </p:nvPr>
        </p:nvSpPr>
        <p:spPr>
          <a:ln/>
        </p:spPr>
        <p:txBody>
          <a:bodyPr/>
          <a:lstStyle>
            <a:lvl1pPr>
              <a:defRPr/>
            </a:lvl1pPr>
          </a:lstStyle>
          <a:p>
            <a:pPr>
              <a:defRPr/>
            </a:pPr>
            <a:fld id="{9F2987FD-9455-4EE9-9F4A-CCD5E08DCE12}" type="slidenum">
              <a:rPr lang="en-US" altLang="en-US"/>
              <a:pPr>
                <a:defRPr/>
              </a:pPr>
              <a:t>‹#›</a:t>
            </a:fld>
            <a:endParaRPr lang="en-US" altLang="en-US"/>
          </a:p>
        </p:txBody>
      </p:sp>
      <p:sp>
        <p:nvSpPr>
          <p:cNvPr id="7" name="Rectangle 14">
            <a:extLst>
              <a:ext uri="{FF2B5EF4-FFF2-40B4-BE49-F238E27FC236}">
                <a16:creationId xmlns:a16="http://schemas.microsoft.com/office/drawing/2014/main" id="{CABE6E8C-6C0F-90B0-5783-43F848646D1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70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CD6F977-BE99-AB2D-59F2-499947ECFD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0A6710E-18BD-8710-B2C3-A5777B6E5521}"/>
              </a:ext>
            </a:extLst>
          </p:cNvPr>
          <p:cNvSpPr>
            <a:spLocks noGrp="1" noChangeArrowheads="1"/>
          </p:cNvSpPr>
          <p:nvPr>
            <p:ph type="sldNum" sz="quarter" idx="11"/>
          </p:nvPr>
        </p:nvSpPr>
        <p:spPr>
          <a:ln/>
        </p:spPr>
        <p:txBody>
          <a:bodyPr/>
          <a:lstStyle>
            <a:lvl1pPr>
              <a:defRPr/>
            </a:lvl1pPr>
          </a:lstStyle>
          <a:p>
            <a:pPr>
              <a:defRPr/>
            </a:pPr>
            <a:fld id="{4F2DB51B-6A98-4143-A777-7C69E0C77574}" type="slidenum">
              <a:rPr lang="en-US" altLang="en-US"/>
              <a:pPr>
                <a:defRPr/>
              </a:pPr>
              <a:t>‹#›</a:t>
            </a:fld>
            <a:endParaRPr lang="en-US" altLang="en-US"/>
          </a:p>
        </p:txBody>
      </p:sp>
      <p:sp>
        <p:nvSpPr>
          <p:cNvPr id="6" name="Rectangle 14">
            <a:extLst>
              <a:ext uri="{FF2B5EF4-FFF2-40B4-BE49-F238E27FC236}">
                <a16:creationId xmlns:a16="http://schemas.microsoft.com/office/drawing/2014/main" id="{60A196ED-A013-14A1-0417-5D1C7EFECE8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511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4BC1BE3-CCC1-1D02-E268-CBCE231B3A26}"/>
              </a:ext>
            </a:extLst>
          </p:cNvPr>
          <p:cNvSpPr>
            <a:spLocks noGrp="1" noChangeArrowheads="1"/>
          </p:cNvSpPr>
          <p:nvPr>
            <p:ph type="dt" sz="half" idx="10"/>
          </p:nvPr>
        </p:nvSpPr>
        <p:spPr>
          <a:ln/>
        </p:spPr>
        <p:txBody>
          <a:bodyPr/>
          <a:lstStyle>
            <a:lvl1pPr>
              <a:defRPr/>
            </a:lvl1pPr>
          </a:lstStyle>
          <a:p>
            <a:pPr>
              <a:defRPr/>
            </a:pPr>
            <a:fld id="{A3B8EBA6-CF9C-418F-81E1-BF47235FCFCF}" type="datetimeFigureOut">
              <a:rPr lang="en-US"/>
              <a:pPr>
                <a:defRPr/>
              </a:pPr>
              <a:t>3/10/2026</a:t>
            </a:fld>
            <a:endParaRPr lang="en-US"/>
          </a:p>
        </p:txBody>
      </p:sp>
      <p:sp>
        <p:nvSpPr>
          <p:cNvPr id="8" name="Rectangle 3">
            <a:extLst>
              <a:ext uri="{FF2B5EF4-FFF2-40B4-BE49-F238E27FC236}">
                <a16:creationId xmlns:a16="http://schemas.microsoft.com/office/drawing/2014/main" id="{1B1BBC03-5022-719C-5E4F-FB3E04B2056B}"/>
              </a:ext>
            </a:extLst>
          </p:cNvPr>
          <p:cNvSpPr>
            <a:spLocks noGrp="1" noChangeArrowheads="1"/>
          </p:cNvSpPr>
          <p:nvPr>
            <p:ph type="sldNum" sz="quarter" idx="11"/>
          </p:nvPr>
        </p:nvSpPr>
        <p:spPr>
          <a:ln/>
        </p:spPr>
        <p:txBody>
          <a:bodyPr/>
          <a:lstStyle>
            <a:lvl1pPr>
              <a:defRPr/>
            </a:lvl1pPr>
          </a:lstStyle>
          <a:p>
            <a:pPr>
              <a:defRPr/>
            </a:pPr>
            <a:fld id="{07C7D2DE-881D-42D6-B799-F768154F1096}" type="slidenum">
              <a:rPr lang="en-US" altLang="en-US"/>
              <a:pPr>
                <a:defRPr/>
              </a:pPr>
              <a:t>‹#›</a:t>
            </a:fld>
            <a:endParaRPr lang="en-US" altLang="en-US"/>
          </a:p>
        </p:txBody>
      </p:sp>
      <p:sp>
        <p:nvSpPr>
          <p:cNvPr id="9" name="Rectangle 14">
            <a:extLst>
              <a:ext uri="{FF2B5EF4-FFF2-40B4-BE49-F238E27FC236}">
                <a16:creationId xmlns:a16="http://schemas.microsoft.com/office/drawing/2014/main" id="{9B5A0C1C-03E4-9A73-5402-4B8F07DCE4F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783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E50E1E6C-6B45-8EAA-D709-FAE3A678E7BB}"/>
              </a:ext>
            </a:extLst>
          </p:cNvPr>
          <p:cNvSpPr>
            <a:spLocks noGrp="1" noChangeArrowheads="1"/>
          </p:cNvSpPr>
          <p:nvPr>
            <p:ph type="dt" sz="half" idx="10"/>
          </p:nvPr>
        </p:nvSpPr>
        <p:spPr>
          <a:ln/>
        </p:spPr>
        <p:txBody>
          <a:bodyPr/>
          <a:lstStyle>
            <a:lvl1pPr>
              <a:defRPr/>
            </a:lvl1pPr>
          </a:lstStyle>
          <a:p>
            <a:pPr>
              <a:defRPr/>
            </a:pPr>
            <a:fld id="{FC7D717A-AA81-407C-A7C8-40A6D99F2D05}" type="datetimeFigureOut">
              <a:rPr lang="en-US"/>
              <a:pPr>
                <a:defRPr/>
              </a:pPr>
              <a:t>3/10/2026</a:t>
            </a:fld>
            <a:endParaRPr lang="en-US"/>
          </a:p>
        </p:txBody>
      </p:sp>
      <p:sp>
        <p:nvSpPr>
          <p:cNvPr id="4" name="Rectangle 3">
            <a:extLst>
              <a:ext uri="{FF2B5EF4-FFF2-40B4-BE49-F238E27FC236}">
                <a16:creationId xmlns:a16="http://schemas.microsoft.com/office/drawing/2014/main" id="{5E49CA3C-5BA6-B9AA-6A4C-7CAAD7F3714A}"/>
              </a:ext>
            </a:extLst>
          </p:cNvPr>
          <p:cNvSpPr>
            <a:spLocks noGrp="1" noChangeArrowheads="1"/>
          </p:cNvSpPr>
          <p:nvPr>
            <p:ph type="sldNum" sz="quarter" idx="11"/>
          </p:nvPr>
        </p:nvSpPr>
        <p:spPr>
          <a:ln/>
        </p:spPr>
        <p:txBody>
          <a:bodyPr/>
          <a:lstStyle>
            <a:lvl1pPr>
              <a:defRPr/>
            </a:lvl1pPr>
          </a:lstStyle>
          <a:p>
            <a:pPr>
              <a:defRPr/>
            </a:pPr>
            <a:fld id="{9F09482A-CDC3-42EB-B690-3F42DFFA3A0B}" type="slidenum">
              <a:rPr lang="en-US" altLang="en-US"/>
              <a:pPr>
                <a:defRPr/>
              </a:pPr>
              <a:t>‹#›</a:t>
            </a:fld>
            <a:endParaRPr lang="en-US" altLang="en-US"/>
          </a:p>
        </p:txBody>
      </p:sp>
      <p:sp>
        <p:nvSpPr>
          <p:cNvPr id="5" name="Rectangle 14">
            <a:extLst>
              <a:ext uri="{FF2B5EF4-FFF2-40B4-BE49-F238E27FC236}">
                <a16:creationId xmlns:a16="http://schemas.microsoft.com/office/drawing/2014/main" id="{81B30E21-864B-D48F-4CFC-D1A1F1867E4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793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B9FAB-078B-B139-51CC-82CC5042610E}"/>
              </a:ext>
            </a:extLst>
          </p:cNvPr>
          <p:cNvSpPr>
            <a:spLocks noGrp="1" noChangeArrowheads="1"/>
          </p:cNvSpPr>
          <p:nvPr>
            <p:ph type="dt" sz="half" idx="10"/>
          </p:nvPr>
        </p:nvSpPr>
        <p:spPr>
          <a:ln/>
        </p:spPr>
        <p:txBody>
          <a:bodyPr/>
          <a:lstStyle>
            <a:lvl1pPr>
              <a:defRPr/>
            </a:lvl1pPr>
          </a:lstStyle>
          <a:p>
            <a:pPr>
              <a:defRPr/>
            </a:pPr>
            <a:fld id="{6F18F61D-244E-4371-B8B3-CD66F2E08C72}" type="datetimeFigureOut">
              <a:rPr lang="en-US"/>
              <a:pPr>
                <a:defRPr/>
              </a:pPr>
              <a:t>3/10/2026</a:t>
            </a:fld>
            <a:endParaRPr lang="en-US"/>
          </a:p>
        </p:txBody>
      </p:sp>
      <p:sp>
        <p:nvSpPr>
          <p:cNvPr id="3" name="Rectangle 3">
            <a:extLst>
              <a:ext uri="{FF2B5EF4-FFF2-40B4-BE49-F238E27FC236}">
                <a16:creationId xmlns:a16="http://schemas.microsoft.com/office/drawing/2014/main" id="{3F9EC4EE-6FC8-C022-1AF2-2F5072B8FB57}"/>
              </a:ext>
            </a:extLst>
          </p:cNvPr>
          <p:cNvSpPr>
            <a:spLocks noGrp="1" noChangeArrowheads="1"/>
          </p:cNvSpPr>
          <p:nvPr>
            <p:ph type="sldNum" sz="quarter" idx="11"/>
          </p:nvPr>
        </p:nvSpPr>
        <p:spPr>
          <a:ln/>
        </p:spPr>
        <p:txBody>
          <a:bodyPr/>
          <a:lstStyle>
            <a:lvl1pPr>
              <a:defRPr/>
            </a:lvl1pPr>
          </a:lstStyle>
          <a:p>
            <a:pPr>
              <a:defRPr/>
            </a:pPr>
            <a:fld id="{711A6550-FB26-4E07-92B4-8FBB6D885552}" type="slidenum">
              <a:rPr lang="en-US" altLang="en-US"/>
              <a:pPr>
                <a:defRPr/>
              </a:pPr>
              <a:t>‹#›</a:t>
            </a:fld>
            <a:endParaRPr lang="en-US" altLang="en-US"/>
          </a:p>
        </p:txBody>
      </p:sp>
      <p:sp>
        <p:nvSpPr>
          <p:cNvPr id="4" name="Rectangle 14">
            <a:extLst>
              <a:ext uri="{FF2B5EF4-FFF2-40B4-BE49-F238E27FC236}">
                <a16:creationId xmlns:a16="http://schemas.microsoft.com/office/drawing/2014/main" id="{672F88E8-B70D-759D-C341-07D79B54F39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743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308F9F14-69F6-9E51-3A22-20F8D7F4F680}"/>
              </a:ext>
            </a:extLst>
          </p:cNvPr>
          <p:cNvSpPr>
            <a:spLocks noGrp="1" noChangeArrowheads="1"/>
          </p:cNvSpPr>
          <p:nvPr>
            <p:ph type="dt" sz="half" idx="10"/>
          </p:nvPr>
        </p:nvSpPr>
        <p:spPr>
          <a:ln/>
        </p:spPr>
        <p:txBody>
          <a:bodyPr/>
          <a:lstStyle>
            <a:lvl1pPr>
              <a:defRPr/>
            </a:lvl1pPr>
          </a:lstStyle>
          <a:p>
            <a:pPr>
              <a:defRPr/>
            </a:pPr>
            <a:fld id="{2A8341B3-4A57-4144-9DF7-B940CB8EEAF3}" type="datetimeFigureOut">
              <a:rPr lang="en-US"/>
              <a:pPr>
                <a:defRPr/>
              </a:pPr>
              <a:t>3/10/2026</a:t>
            </a:fld>
            <a:endParaRPr lang="en-US"/>
          </a:p>
        </p:txBody>
      </p:sp>
      <p:sp>
        <p:nvSpPr>
          <p:cNvPr id="6" name="Rectangle 3">
            <a:extLst>
              <a:ext uri="{FF2B5EF4-FFF2-40B4-BE49-F238E27FC236}">
                <a16:creationId xmlns:a16="http://schemas.microsoft.com/office/drawing/2014/main" id="{F39C4399-9A46-E5BC-8AC2-FAE37EFED908}"/>
              </a:ext>
            </a:extLst>
          </p:cNvPr>
          <p:cNvSpPr>
            <a:spLocks noGrp="1" noChangeArrowheads="1"/>
          </p:cNvSpPr>
          <p:nvPr>
            <p:ph type="sldNum" sz="quarter" idx="11"/>
          </p:nvPr>
        </p:nvSpPr>
        <p:spPr>
          <a:ln/>
        </p:spPr>
        <p:txBody>
          <a:bodyPr/>
          <a:lstStyle>
            <a:lvl1pPr>
              <a:defRPr/>
            </a:lvl1pPr>
          </a:lstStyle>
          <a:p>
            <a:pPr>
              <a:defRPr/>
            </a:pPr>
            <a:fld id="{327AF78E-F6D5-45C5-AEF7-D7FDEEECCED3}" type="slidenum">
              <a:rPr lang="en-US" altLang="en-US"/>
              <a:pPr>
                <a:defRPr/>
              </a:pPr>
              <a:t>‹#›</a:t>
            </a:fld>
            <a:endParaRPr lang="en-US" altLang="en-US"/>
          </a:p>
        </p:txBody>
      </p:sp>
      <p:sp>
        <p:nvSpPr>
          <p:cNvPr id="7" name="Rectangle 14">
            <a:extLst>
              <a:ext uri="{FF2B5EF4-FFF2-40B4-BE49-F238E27FC236}">
                <a16:creationId xmlns:a16="http://schemas.microsoft.com/office/drawing/2014/main" id="{68FE6756-5FCD-C95F-576C-83C13D72C8F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114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CA5B0D3-4282-9EA5-0E59-DF285E106966}"/>
              </a:ext>
            </a:extLst>
          </p:cNvPr>
          <p:cNvSpPr>
            <a:spLocks noGrp="1" noChangeArrowheads="1"/>
          </p:cNvSpPr>
          <p:nvPr>
            <p:ph type="dt" sz="half" idx="10"/>
          </p:nvPr>
        </p:nvSpPr>
        <p:spPr>
          <a:ln/>
        </p:spPr>
        <p:txBody>
          <a:bodyPr/>
          <a:lstStyle>
            <a:lvl1pPr>
              <a:defRPr/>
            </a:lvl1pPr>
          </a:lstStyle>
          <a:p>
            <a:pPr>
              <a:defRPr/>
            </a:pPr>
            <a:fld id="{9536145D-D7B3-4CD1-AB53-F621ECED9B74}" type="datetimeFigureOut">
              <a:rPr lang="en-US"/>
              <a:pPr>
                <a:defRPr/>
              </a:pPr>
              <a:t>3/10/2026</a:t>
            </a:fld>
            <a:endParaRPr lang="en-US"/>
          </a:p>
        </p:txBody>
      </p:sp>
      <p:sp>
        <p:nvSpPr>
          <p:cNvPr id="6" name="Rectangle 3">
            <a:extLst>
              <a:ext uri="{FF2B5EF4-FFF2-40B4-BE49-F238E27FC236}">
                <a16:creationId xmlns:a16="http://schemas.microsoft.com/office/drawing/2014/main" id="{A37BE632-A158-1135-8A30-8DE696EEA6BB}"/>
              </a:ext>
            </a:extLst>
          </p:cNvPr>
          <p:cNvSpPr>
            <a:spLocks noGrp="1" noChangeArrowheads="1"/>
          </p:cNvSpPr>
          <p:nvPr>
            <p:ph type="sldNum" sz="quarter" idx="11"/>
          </p:nvPr>
        </p:nvSpPr>
        <p:spPr>
          <a:ln/>
        </p:spPr>
        <p:txBody>
          <a:bodyPr/>
          <a:lstStyle>
            <a:lvl1pPr>
              <a:defRPr/>
            </a:lvl1pPr>
          </a:lstStyle>
          <a:p>
            <a:pPr>
              <a:defRPr/>
            </a:pPr>
            <a:fld id="{B61FC3C6-15A0-46E5-93DE-3793A542A028}" type="slidenum">
              <a:rPr lang="en-US" altLang="en-US"/>
              <a:pPr>
                <a:defRPr/>
              </a:pPr>
              <a:t>‹#›</a:t>
            </a:fld>
            <a:endParaRPr lang="en-US" altLang="en-US"/>
          </a:p>
        </p:txBody>
      </p:sp>
      <p:sp>
        <p:nvSpPr>
          <p:cNvPr id="7" name="Rectangle 14">
            <a:extLst>
              <a:ext uri="{FF2B5EF4-FFF2-40B4-BE49-F238E27FC236}">
                <a16:creationId xmlns:a16="http://schemas.microsoft.com/office/drawing/2014/main" id="{0030BC92-6089-5D8F-0E2E-F2536227514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313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5626D46-44A9-4DA0-967E-3A54D03EED63}"/>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fld id="{669F4BE9-D5F0-4466-A679-C5DBBDC80642}" type="datetimeFigureOut">
              <a:rPr lang="en-US"/>
              <a:pPr>
                <a:defRPr/>
              </a:pPr>
              <a:t>3/10/2026</a:t>
            </a:fld>
            <a:endParaRPr lang="en-US"/>
          </a:p>
        </p:txBody>
      </p:sp>
      <p:sp>
        <p:nvSpPr>
          <p:cNvPr id="118787" name="Rectangle 3">
            <a:extLst>
              <a:ext uri="{FF2B5EF4-FFF2-40B4-BE49-F238E27FC236}">
                <a16:creationId xmlns:a16="http://schemas.microsoft.com/office/drawing/2014/main" id="{CB675A3D-4A32-EF79-8C2F-54717F1B5C4A}"/>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44C72E-13B7-4A17-94C2-55A25210E664}" type="slidenum">
              <a:rPr lang="en-US" altLang="en-US"/>
              <a:pPr>
                <a:defRPr/>
              </a:pPr>
              <a:t>‹#›</a:t>
            </a:fld>
            <a:endParaRPr lang="en-US" altLang="en-US"/>
          </a:p>
        </p:txBody>
      </p:sp>
      <p:grpSp>
        <p:nvGrpSpPr>
          <p:cNvPr id="1028" name="Group 4">
            <a:extLst>
              <a:ext uri="{FF2B5EF4-FFF2-40B4-BE49-F238E27FC236}">
                <a16:creationId xmlns:a16="http://schemas.microsoft.com/office/drawing/2014/main" id="{65AE6EF1-EAC0-BCD2-1561-400F5D07389A}"/>
              </a:ext>
            </a:extLst>
          </p:cNvPr>
          <p:cNvGrpSpPr>
            <a:grpSpLocks/>
          </p:cNvGrpSpPr>
          <p:nvPr/>
        </p:nvGrpSpPr>
        <p:grpSpPr bwMode="auto">
          <a:xfrm>
            <a:off x="1" y="1"/>
            <a:ext cx="12187767" cy="6850063"/>
            <a:chOff x="0" y="0"/>
            <a:chExt cx="5758" cy="4315"/>
          </a:xfrm>
        </p:grpSpPr>
        <p:grpSp>
          <p:nvGrpSpPr>
            <p:cNvPr id="1032" name="Group 5">
              <a:extLst>
                <a:ext uri="{FF2B5EF4-FFF2-40B4-BE49-F238E27FC236}">
                  <a16:creationId xmlns:a16="http://schemas.microsoft.com/office/drawing/2014/main" id="{2F0DA94B-1E93-918B-9EC4-0B8458C7D74A}"/>
                </a:ext>
              </a:extLst>
            </p:cNvPr>
            <p:cNvGrpSpPr>
              <a:grpSpLocks/>
            </p:cNvGrpSpPr>
            <p:nvPr userDrawn="1"/>
          </p:nvGrpSpPr>
          <p:grpSpPr bwMode="auto">
            <a:xfrm>
              <a:off x="1728" y="2230"/>
              <a:ext cx="4027" cy="2085"/>
              <a:chOff x="1728" y="2230"/>
              <a:chExt cx="4027" cy="2085"/>
            </a:xfrm>
          </p:grpSpPr>
          <p:sp>
            <p:nvSpPr>
              <p:cNvPr id="118790" name="Freeform 6">
                <a:extLst>
                  <a:ext uri="{FF2B5EF4-FFF2-40B4-BE49-F238E27FC236}">
                    <a16:creationId xmlns:a16="http://schemas.microsoft.com/office/drawing/2014/main" id="{4DCE20D0-6E94-6045-66CA-F2A6D1EB68C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1800">
                  <a:latin typeface="Arial" charset="0"/>
                  <a:cs typeface="Arial" charset="0"/>
                </a:endParaRPr>
              </a:p>
            </p:txBody>
          </p:sp>
          <p:sp>
            <p:nvSpPr>
              <p:cNvPr id="118791" name="Freeform 7">
                <a:extLst>
                  <a:ext uri="{FF2B5EF4-FFF2-40B4-BE49-F238E27FC236}">
                    <a16:creationId xmlns:a16="http://schemas.microsoft.com/office/drawing/2014/main" id="{980F9ADC-AEF5-9BE7-A7A7-69DEF4160071}"/>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118792" name="Freeform 8">
                <a:extLst>
                  <a:ext uri="{FF2B5EF4-FFF2-40B4-BE49-F238E27FC236}">
                    <a16:creationId xmlns:a16="http://schemas.microsoft.com/office/drawing/2014/main" id="{935E9036-29A5-88E9-5354-96E62B5389A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1038" name="Freeform 9">
                <a:extLst>
                  <a:ext uri="{FF2B5EF4-FFF2-40B4-BE49-F238E27FC236}">
                    <a16:creationId xmlns:a16="http://schemas.microsoft.com/office/drawing/2014/main" id="{2A965F9F-123E-E8B3-A48A-232D787376C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8794" name="Freeform 10">
                <a:extLst>
                  <a:ext uri="{FF2B5EF4-FFF2-40B4-BE49-F238E27FC236}">
                    <a16:creationId xmlns:a16="http://schemas.microsoft.com/office/drawing/2014/main" id="{4F846A51-C4E6-3B52-5084-4764F55CB66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grpSp>
        <p:sp>
          <p:nvSpPr>
            <p:cNvPr id="118795" name="Freeform 11">
              <a:extLst>
                <a:ext uri="{FF2B5EF4-FFF2-40B4-BE49-F238E27FC236}">
                  <a16:creationId xmlns:a16="http://schemas.microsoft.com/office/drawing/2014/main" id="{2C574AF5-BA15-8994-535A-E02FE92EE82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1034" name="Freeform 12">
              <a:extLst>
                <a:ext uri="{FF2B5EF4-FFF2-40B4-BE49-F238E27FC236}">
                  <a16:creationId xmlns:a16="http://schemas.microsoft.com/office/drawing/2014/main" id="{462E3E9D-7E90-80AA-C754-2B6717E91015}"/>
                </a:ext>
              </a:extLst>
            </p:cNvPr>
            <p:cNvSpPr>
              <a:spLocks/>
            </p:cNvSpPr>
            <p:nvPr/>
          </p:nvSpPr>
          <p:spPr bwMode="hidden">
            <a:xfrm>
              <a:off x="0" y="0"/>
              <a:ext cx="5758" cy="1776"/>
            </a:xfrm>
            <a:custGeom>
              <a:avLst/>
              <a:gdLst>
                <a:gd name="T0" fmla="*/ 0 w 5740"/>
                <a:gd name="T1" fmla="*/ 0 h 1906"/>
                <a:gd name="T2" fmla="*/ 0 w 5740"/>
                <a:gd name="T3" fmla="*/ 7 h 1906"/>
                <a:gd name="T4" fmla="*/ 7489 w 5740"/>
                <a:gd name="T5" fmla="*/ 7 h 1906"/>
                <a:gd name="T6" fmla="*/ 748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18797" name="Rectangle 13">
            <a:extLst>
              <a:ext uri="{FF2B5EF4-FFF2-40B4-BE49-F238E27FC236}">
                <a16:creationId xmlns:a16="http://schemas.microsoft.com/office/drawing/2014/main" id="{9A32841E-2B82-35E8-3C05-AB4A6ED802F7}"/>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8798" name="Rectangle 14">
            <a:extLst>
              <a:ext uri="{FF2B5EF4-FFF2-40B4-BE49-F238E27FC236}">
                <a16:creationId xmlns:a16="http://schemas.microsoft.com/office/drawing/2014/main" id="{AC680255-F75E-87F1-3D28-989922C60CBF}"/>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118799" name="Rectangle 15">
            <a:extLst>
              <a:ext uri="{FF2B5EF4-FFF2-40B4-BE49-F238E27FC236}">
                <a16:creationId xmlns:a16="http://schemas.microsoft.com/office/drawing/2014/main" id="{D14E66D9-FFD9-B87D-A3DC-FBCC92BCB194}"/>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3126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DE3B7EB-DC69-2C24-7454-42BEF5C8CAE5}"/>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43944E8-7DD9-544A-A4E6-0E3DD8F1F59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3EDFF2-1471-D44B-B370-71927647D0E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36732B8-7B97-405F-915B-CDB35ABF9092}" type="datetimeFigureOut">
              <a:rPr lang="en-US"/>
              <a:pPr>
                <a:defRPr/>
              </a:pPr>
              <a:t>3/10/2026</a:t>
            </a:fld>
            <a:endParaRPr lang="en-US"/>
          </a:p>
        </p:txBody>
      </p:sp>
      <p:sp>
        <p:nvSpPr>
          <p:cNvPr id="5" name="Footer Placeholder 4">
            <a:extLst>
              <a:ext uri="{FF2B5EF4-FFF2-40B4-BE49-F238E27FC236}">
                <a16:creationId xmlns:a16="http://schemas.microsoft.com/office/drawing/2014/main" id="{D39F4FE6-E1BF-8B9C-7245-E7C75A5A5CF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54AA049-5A5D-A45B-E612-8E0A16E0D51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FB8B68-1E6C-47C5-96A6-3D47B5F159FE}" type="slidenum">
              <a:rPr lang="en-US" altLang="en-US"/>
              <a:pPr>
                <a:defRPr/>
              </a:pPr>
              <a:t>‹#›</a:t>
            </a:fld>
            <a:endParaRPr lang="en-US" altLang="en-US"/>
          </a:p>
        </p:txBody>
      </p:sp>
    </p:spTree>
    <p:extLst>
      <p:ext uri="{BB962C8B-B14F-4D97-AF65-F5344CB8AC3E}">
        <p14:creationId xmlns:p14="http://schemas.microsoft.com/office/powerpoint/2010/main" val="37150931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172AAC4-B48F-3729-BC36-B9D2850C3965}"/>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2467" name="Rectangle 3">
            <a:extLst>
              <a:ext uri="{FF2B5EF4-FFF2-40B4-BE49-F238E27FC236}">
                <a16:creationId xmlns:a16="http://schemas.microsoft.com/office/drawing/2014/main" id="{43122BA8-77E5-536F-DEF7-BB2ECB205CEF}"/>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AFE446F-F841-4C2C-BB49-651D296A0E31}" type="slidenum">
              <a:rPr lang="en-US" altLang="en-US"/>
              <a:pPr>
                <a:defRPr/>
              </a:pPr>
              <a:t>‹#›</a:t>
            </a:fld>
            <a:endParaRPr lang="en-US" altLang="en-US"/>
          </a:p>
        </p:txBody>
      </p:sp>
      <p:grpSp>
        <p:nvGrpSpPr>
          <p:cNvPr id="1028" name="Group 4">
            <a:extLst>
              <a:ext uri="{FF2B5EF4-FFF2-40B4-BE49-F238E27FC236}">
                <a16:creationId xmlns:a16="http://schemas.microsoft.com/office/drawing/2014/main" id="{0F0AC1B0-FADF-6016-7EFA-CEF22C1E2DF2}"/>
              </a:ext>
            </a:extLst>
          </p:cNvPr>
          <p:cNvGrpSpPr>
            <a:grpSpLocks/>
          </p:cNvGrpSpPr>
          <p:nvPr/>
        </p:nvGrpSpPr>
        <p:grpSpPr bwMode="auto">
          <a:xfrm>
            <a:off x="1" y="1"/>
            <a:ext cx="12187767" cy="6850063"/>
            <a:chOff x="0" y="0"/>
            <a:chExt cx="5758" cy="4315"/>
          </a:xfrm>
        </p:grpSpPr>
        <p:grpSp>
          <p:nvGrpSpPr>
            <p:cNvPr id="1032" name="Group 5">
              <a:extLst>
                <a:ext uri="{FF2B5EF4-FFF2-40B4-BE49-F238E27FC236}">
                  <a16:creationId xmlns:a16="http://schemas.microsoft.com/office/drawing/2014/main" id="{0FA1D117-584B-D064-2C65-54EADBCF427F}"/>
                </a:ext>
              </a:extLst>
            </p:cNvPr>
            <p:cNvGrpSpPr>
              <a:grpSpLocks/>
            </p:cNvGrpSpPr>
            <p:nvPr userDrawn="1"/>
          </p:nvGrpSpPr>
          <p:grpSpPr bwMode="auto">
            <a:xfrm>
              <a:off x="1728" y="2230"/>
              <a:ext cx="4027" cy="2085"/>
              <a:chOff x="1728" y="2230"/>
              <a:chExt cx="4027" cy="2085"/>
            </a:xfrm>
          </p:grpSpPr>
          <p:sp>
            <p:nvSpPr>
              <p:cNvPr id="62470" name="Freeform 6">
                <a:extLst>
                  <a:ext uri="{FF2B5EF4-FFF2-40B4-BE49-F238E27FC236}">
                    <a16:creationId xmlns:a16="http://schemas.microsoft.com/office/drawing/2014/main" id="{3FC56361-DA19-3D9D-3332-2A948406158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p>
            </p:txBody>
          </p:sp>
          <p:sp>
            <p:nvSpPr>
              <p:cNvPr id="62471" name="Freeform 7">
                <a:extLst>
                  <a:ext uri="{FF2B5EF4-FFF2-40B4-BE49-F238E27FC236}">
                    <a16:creationId xmlns:a16="http://schemas.microsoft.com/office/drawing/2014/main" id="{872FFFE2-6892-B01B-A328-D38D43A09B83}"/>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p>
            </p:txBody>
          </p:sp>
          <p:sp>
            <p:nvSpPr>
              <p:cNvPr id="62472" name="Freeform 8">
                <a:extLst>
                  <a:ext uri="{FF2B5EF4-FFF2-40B4-BE49-F238E27FC236}">
                    <a16:creationId xmlns:a16="http://schemas.microsoft.com/office/drawing/2014/main" id="{11646C00-87B9-3950-2382-CC4B07F276E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p>
            </p:txBody>
          </p:sp>
          <p:sp>
            <p:nvSpPr>
              <p:cNvPr id="1038" name="Freeform 9">
                <a:extLst>
                  <a:ext uri="{FF2B5EF4-FFF2-40B4-BE49-F238E27FC236}">
                    <a16:creationId xmlns:a16="http://schemas.microsoft.com/office/drawing/2014/main" id="{24CBF0E0-65E5-8C42-008A-EB324494163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800"/>
              </a:p>
            </p:txBody>
          </p:sp>
          <p:sp>
            <p:nvSpPr>
              <p:cNvPr id="62474" name="Freeform 10">
                <a:extLst>
                  <a:ext uri="{FF2B5EF4-FFF2-40B4-BE49-F238E27FC236}">
                    <a16:creationId xmlns:a16="http://schemas.microsoft.com/office/drawing/2014/main" id="{2FD7CB45-A017-707F-9577-7CCDF5966A1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p>
            </p:txBody>
          </p:sp>
        </p:grpSp>
        <p:sp>
          <p:nvSpPr>
            <p:cNvPr id="62475" name="Freeform 11">
              <a:extLst>
                <a:ext uri="{FF2B5EF4-FFF2-40B4-BE49-F238E27FC236}">
                  <a16:creationId xmlns:a16="http://schemas.microsoft.com/office/drawing/2014/main" id="{CD842E43-692A-D036-8119-4C7097C90E8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1034" name="Freeform 12">
              <a:extLst>
                <a:ext uri="{FF2B5EF4-FFF2-40B4-BE49-F238E27FC236}">
                  <a16:creationId xmlns:a16="http://schemas.microsoft.com/office/drawing/2014/main" id="{4B38B63D-3605-04B9-6F17-47E994F07289}"/>
                </a:ext>
              </a:extLst>
            </p:cNvPr>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800"/>
            </a:p>
          </p:txBody>
        </p:sp>
      </p:grpSp>
      <p:sp>
        <p:nvSpPr>
          <p:cNvPr id="62477" name="Rectangle 13">
            <a:extLst>
              <a:ext uri="{FF2B5EF4-FFF2-40B4-BE49-F238E27FC236}">
                <a16:creationId xmlns:a16="http://schemas.microsoft.com/office/drawing/2014/main" id="{FFDD8432-016A-CB98-C303-9DFC9D16A8D5}"/>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78" name="Rectangle 14">
            <a:extLst>
              <a:ext uri="{FF2B5EF4-FFF2-40B4-BE49-F238E27FC236}">
                <a16:creationId xmlns:a16="http://schemas.microsoft.com/office/drawing/2014/main" id="{403DE584-FA84-DC40-B709-1A0E52B91C1E}"/>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62479" name="Rectangle 15">
            <a:extLst>
              <a:ext uri="{FF2B5EF4-FFF2-40B4-BE49-F238E27FC236}">
                <a16:creationId xmlns:a16="http://schemas.microsoft.com/office/drawing/2014/main" id="{A981F72E-696D-CF15-3203-E82A367E488D}"/>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005457"/>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thelancet.com/journals/langlo/onlinefirs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guttmacher.org/article/2025/03/foreign-aid-cuts-will-lead-34000-more-pregnancy-related-deaths-just-one-yea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phsj.org/" TargetMode="External"/><Relationship Id="rId2" Type="http://schemas.openxmlformats.org/officeDocument/2006/relationships/hyperlink" Target="http://www.publichealthandsocialjustice.org/" TargetMode="External"/><Relationship Id="rId1" Type="http://schemas.openxmlformats.org/officeDocument/2006/relationships/slideLayout" Target="../slideLayouts/slideLayout2.xml"/><Relationship Id="rId4" Type="http://schemas.openxmlformats.org/officeDocument/2006/relationships/hyperlink" Target="https://pnhp.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E1A0-C1F2-DE7F-5732-31CFDD88704F}"/>
              </a:ext>
            </a:extLst>
          </p:cNvPr>
          <p:cNvSpPr>
            <a:spLocks noGrp="1"/>
          </p:cNvSpPr>
          <p:nvPr>
            <p:ph type="ctrTitle" sz="quarter"/>
          </p:nvPr>
        </p:nvSpPr>
        <p:spPr/>
        <p:txBody>
          <a:bodyPr/>
          <a:lstStyle/>
          <a:p>
            <a:r>
              <a:rPr lang="en-AU" sz="4000" dirty="0"/>
              <a:t>The US Health Care System:</a:t>
            </a:r>
            <a:br>
              <a:rPr lang="en-AU" sz="4000" dirty="0"/>
            </a:br>
            <a:r>
              <a:rPr lang="en-AU" sz="4000" dirty="0"/>
              <a:t>From Crisis to Chaos</a:t>
            </a:r>
          </a:p>
        </p:txBody>
      </p:sp>
      <p:sp>
        <p:nvSpPr>
          <p:cNvPr id="3" name="Subtitle 2">
            <a:extLst>
              <a:ext uri="{FF2B5EF4-FFF2-40B4-BE49-F238E27FC236}">
                <a16:creationId xmlns:a16="http://schemas.microsoft.com/office/drawing/2014/main" id="{C2175900-F49D-E22A-FCE4-5FA332BA7792}"/>
              </a:ext>
            </a:extLst>
          </p:cNvPr>
          <p:cNvSpPr>
            <a:spLocks noGrp="1"/>
          </p:cNvSpPr>
          <p:nvPr>
            <p:ph type="subTitle" sz="quarter" idx="1"/>
          </p:nvPr>
        </p:nvSpPr>
        <p:spPr>
          <a:xfrm>
            <a:off x="1828800" y="3364992"/>
            <a:ext cx="8534400" cy="2273808"/>
          </a:xfrm>
        </p:spPr>
        <p:txBody>
          <a:bodyPr/>
          <a:lstStyle/>
          <a:p>
            <a:r>
              <a:rPr lang="en-AU" dirty="0"/>
              <a:t>Martin Donohoe</a:t>
            </a:r>
          </a:p>
          <a:p>
            <a:r>
              <a:rPr lang="en-AU" dirty="0"/>
              <a:t>TCH - Gen Med/AMU</a:t>
            </a:r>
          </a:p>
          <a:p>
            <a:r>
              <a:rPr lang="en-AU" sz="2400" dirty="0"/>
              <a:t>Note: The views expressed in this talk represent are my own, not those of Canberra Health Service or TCH</a:t>
            </a:r>
          </a:p>
        </p:txBody>
      </p:sp>
    </p:spTree>
    <p:extLst>
      <p:ext uri="{BB962C8B-B14F-4D97-AF65-F5344CB8AC3E}">
        <p14:creationId xmlns:p14="http://schemas.microsoft.com/office/powerpoint/2010/main" val="242588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4A332E5-CD57-5BFE-D261-4F3CE5019C29}"/>
              </a:ext>
            </a:extLst>
          </p:cNvPr>
          <p:cNvSpPr>
            <a:spLocks noGrp="1" noChangeArrowheads="1"/>
          </p:cNvSpPr>
          <p:nvPr>
            <p:ph type="title"/>
          </p:nvPr>
        </p:nvSpPr>
        <p:spPr/>
        <p:txBody>
          <a:bodyPr/>
          <a:lstStyle/>
          <a:p>
            <a:pPr eaLnBrk="1" hangingPunct="1"/>
            <a:r>
              <a:rPr lang="en-US" altLang="en-US" sz="3200" dirty="0"/>
              <a:t>Comparative Health Care System Performance Scores </a:t>
            </a:r>
            <a:br>
              <a:rPr lang="en-US" altLang="en-US" sz="3200" dirty="0"/>
            </a:br>
            <a:r>
              <a:rPr lang="en-US" altLang="en-US" sz="3200" dirty="0"/>
              <a:t>(2021, Commonwealth Fund)</a:t>
            </a:r>
          </a:p>
        </p:txBody>
      </p:sp>
      <p:pic>
        <p:nvPicPr>
          <p:cNvPr id="47107" name="Content Placeholder 3">
            <a:extLst>
              <a:ext uri="{FF2B5EF4-FFF2-40B4-BE49-F238E27FC236}">
                <a16:creationId xmlns:a16="http://schemas.microsoft.com/office/drawing/2014/main" id="{BA235F00-D74C-B616-BF3C-570A7C550B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4139" y="1825625"/>
            <a:ext cx="6943725" cy="43513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0396B263-65CB-6033-5F0F-AACE5E60B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Section 1: Cost of Health Insurance – 9540 | KFF">
            <a:extLst>
              <a:ext uri="{FF2B5EF4-FFF2-40B4-BE49-F238E27FC236}">
                <a16:creationId xmlns:a16="http://schemas.microsoft.com/office/drawing/2014/main" id="{3216FD46-BB75-33E7-1ADF-DD52CE770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62" y="762000"/>
            <a:ext cx="91900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A5A576A-DF15-168B-FE8B-C19029D3F09E}"/>
              </a:ext>
            </a:extLst>
          </p:cNvPr>
          <p:cNvSpPr>
            <a:spLocks noGrp="1"/>
          </p:cNvSpPr>
          <p:nvPr>
            <p:ph type="title"/>
          </p:nvPr>
        </p:nvSpPr>
        <p:spPr/>
        <p:txBody>
          <a:bodyPr vert="horz" wrap="square" lIns="0" tIns="45720" rIns="0" bIns="0" numCol="1" anchor="b" anchorCtr="0" compatLnSpc="1">
            <a:prstTxWarp prst="textNoShape">
              <a:avLst/>
            </a:prstTxWarp>
          </a:bodyPr>
          <a:lstStyle/>
          <a:p>
            <a:pPr eaLnBrk="1" hangingPunct="1">
              <a:defRPr/>
            </a:pPr>
            <a:r>
              <a:rPr lang="en-US" dirty="0"/>
              <a:t>Health Insurance Industry</a:t>
            </a:r>
          </a:p>
        </p:txBody>
      </p:sp>
      <p:sp>
        <p:nvSpPr>
          <p:cNvPr id="28675" name="Content Placeholder 2">
            <a:extLst>
              <a:ext uri="{FF2B5EF4-FFF2-40B4-BE49-F238E27FC236}">
                <a16:creationId xmlns:a16="http://schemas.microsoft.com/office/drawing/2014/main" id="{19842547-2ADA-4F22-33AB-7AE325B0E105}"/>
              </a:ext>
            </a:extLst>
          </p:cNvPr>
          <p:cNvSpPr>
            <a:spLocks noGrp="1"/>
          </p:cNvSpPr>
          <p:nvPr>
            <p:ph idx="1"/>
          </p:nvPr>
        </p:nvSpPr>
        <p:spPr/>
        <p:txBody>
          <a:bodyPr/>
          <a:lstStyle/>
          <a:p>
            <a:pPr eaLnBrk="1" hangingPunct="1">
              <a:defRPr/>
            </a:pPr>
            <a:r>
              <a:rPr lang="en-US" sz="3600" dirty="0"/>
              <a:t>Consolidation leading to higher prices, limited choice of plans</a:t>
            </a:r>
          </a:p>
          <a:p>
            <a:pPr eaLnBrk="1" hangingPunct="1">
              <a:defRPr/>
            </a:pPr>
            <a:r>
              <a:rPr lang="en-US" sz="3600" dirty="0"/>
              <a:t>Only ½ of insured have more option of than one plan</a:t>
            </a:r>
          </a:p>
          <a:p>
            <a:pPr eaLnBrk="1" hangingPunct="1">
              <a:defRPr/>
            </a:pPr>
            <a:r>
              <a:rPr lang="en-US" sz="3600" dirty="0"/>
              <a:t>Charging uninsured 2-3X more</a:t>
            </a:r>
          </a:p>
          <a:p>
            <a:pPr eaLnBrk="1" hangingPunct="1">
              <a:defRPr/>
            </a:pPr>
            <a:r>
              <a:rPr lang="en-US" sz="3600" dirty="0"/>
              <a:t>Not covering pre-existing conditions (until 2014)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C869-2315-37B0-C0B2-B15CF89961AD}"/>
              </a:ext>
            </a:extLst>
          </p:cNvPr>
          <p:cNvSpPr>
            <a:spLocks noGrp="1"/>
          </p:cNvSpPr>
          <p:nvPr>
            <p:ph type="title"/>
          </p:nvPr>
        </p:nvSpPr>
        <p:spPr/>
        <p:txBody>
          <a:bodyPr/>
          <a:lstStyle/>
          <a:p>
            <a:pPr>
              <a:defRPr/>
            </a:pPr>
            <a:r>
              <a:rPr kumimoji="0" lang="en-US" sz="4400" b="1"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a:ea typeface="+mj-ea"/>
                <a:cs typeface="+mj-cs"/>
              </a:rPr>
              <a:t>Health Insurance Industry Tactics</a:t>
            </a:r>
            <a:endParaRPr lang="en-US" dirty="0"/>
          </a:p>
        </p:txBody>
      </p:sp>
      <p:sp>
        <p:nvSpPr>
          <p:cNvPr id="3" name="Content Placeholder 2">
            <a:extLst>
              <a:ext uri="{FF2B5EF4-FFF2-40B4-BE49-F238E27FC236}">
                <a16:creationId xmlns:a16="http://schemas.microsoft.com/office/drawing/2014/main" id="{0BF98B4F-2740-1FD2-50DF-F6121832ABA4}"/>
              </a:ext>
            </a:extLst>
          </p:cNvPr>
          <p:cNvSpPr>
            <a:spLocks noGrp="1"/>
          </p:cNvSpPr>
          <p:nvPr>
            <p:ph idx="1"/>
          </p:nvPr>
        </p:nvSpPr>
        <p:spPr/>
        <p:txBody>
          <a:bodyPr/>
          <a:lstStyle/>
          <a:p>
            <a:pPr eaLnBrk="1" hangingPunct="1">
              <a:defRPr/>
            </a:pPr>
            <a:r>
              <a:rPr lang="en-US" sz="3600" dirty="0"/>
              <a:t>“Cherry picking” </a:t>
            </a:r>
          </a:p>
          <a:p>
            <a:pPr lvl="1" eaLnBrk="1" hangingPunct="1">
              <a:defRPr/>
            </a:pPr>
            <a:r>
              <a:rPr lang="en-US" sz="3600" dirty="0"/>
              <a:t>Signing up groups of healthy individuals</a:t>
            </a:r>
          </a:p>
          <a:p>
            <a:pPr eaLnBrk="1" hangingPunct="1">
              <a:defRPr/>
            </a:pPr>
            <a:r>
              <a:rPr lang="en-US" sz="3600" dirty="0"/>
              <a:t>“Lemon dropping”</a:t>
            </a:r>
          </a:p>
          <a:p>
            <a:pPr lvl="1" eaLnBrk="1" hangingPunct="1">
              <a:defRPr/>
            </a:pPr>
            <a:r>
              <a:rPr lang="en-US" sz="3600" dirty="0"/>
              <a:t>Delisting patients</a:t>
            </a:r>
          </a:p>
          <a:p>
            <a:pPr lvl="1" eaLnBrk="1" hangingPunct="1">
              <a:defRPr/>
            </a:pPr>
            <a:r>
              <a:rPr lang="en-US" sz="3600" dirty="0"/>
              <a:t>Having no specialist in network for certain specialties</a:t>
            </a:r>
          </a:p>
          <a:p>
            <a:pPr lvl="1" eaLnBrk="1" hangingPunct="1">
              <a:defRPr/>
            </a:pPr>
            <a:r>
              <a:rPr lang="en-US" sz="3600" dirty="0"/>
              <a:t>Limiting access to needed meds (e.g., anti-HIV or chemo drugs)</a:t>
            </a:r>
          </a:p>
          <a:p>
            <a:pPr>
              <a:defRPr/>
            </a:pPr>
            <a:endParaRPr lang="en-US" dirty="0"/>
          </a:p>
        </p:txBody>
      </p:sp>
    </p:spTree>
    <p:extLst>
      <p:ext uri="{BB962C8B-B14F-4D97-AF65-F5344CB8AC3E}">
        <p14:creationId xmlns:p14="http://schemas.microsoft.com/office/powerpoint/2010/main" val="219597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8E39-E53C-729F-6EF8-374CF8997B55}"/>
              </a:ext>
            </a:extLst>
          </p:cNvPr>
          <p:cNvSpPr>
            <a:spLocks noGrp="1"/>
          </p:cNvSpPr>
          <p:nvPr>
            <p:ph type="title"/>
          </p:nvPr>
        </p:nvSpPr>
        <p:spPr/>
        <p:txBody>
          <a:bodyPr/>
          <a:lstStyle/>
          <a:p>
            <a:pPr>
              <a:defRPr/>
            </a:pPr>
            <a:r>
              <a:rPr lang="en-US" dirty="0"/>
              <a:t>Health Insurance Industry</a:t>
            </a:r>
          </a:p>
        </p:txBody>
      </p:sp>
      <p:sp>
        <p:nvSpPr>
          <p:cNvPr id="3" name="Content Placeholder 2">
            <a:extLst>
              <a:ext uri="{FF2B5EF4-FFF2-40B4-BE49-F238E27FC236}">
                <a16:creationId xmlns:a16="http://schemas.microsoft.com/office/drawing/2014/main" id="{7CE84EF8-8172-63D3-4630-B6661A01AFD2}"/>
              </a:ext>
            </a:extLst>
          </p:cNvPr>
          <p:cNvSpPr>
            <a:spLocks noGrp="1"/>
          </p:cNvSpPr>
          <p:nvPr>
            <p:ph idx="1"/>
          </p:nvPr>
        </p:nvSpPr>
        <p:spPr/>
        <p:txBody>
          <a:bodyPr/>
          <a:lstStyle/>
          <a:p>
            <a:pPr eaLnBrk="1" hangingPunct="1">
              <a:defRPr/>
            </a:pPr>
            <a:r>
              <a:rPr lang="en-US" sz="3600" dirty="0"/>
              <a:t>High administrative overhead</a:t>
            </a:r>
          </a:p>
          <a:p>
            <a:pPr eaLnBrk="1" hangingPunct="1">
              <a:defRPr/>
            </a:pPr>
            <a:endParaRPr lang="en-US" sz="3600" dirty="0"/>
          </a:p>
          <a:p>
            <a:pPr eaLnBrk="1" hangingPunct="1">
              <a:defRPr/>
            </a:pPr>
            <a:r>
              <a:rPr lang="en-US" sz="3600" dirty="0"/>
              <a:t>20-35% for insurance plans in 2020 (vs. 2-3% for Medicare and Medicaid)</a:t>
            </a:r>
          </a:p>
          <a:p>
            <a:pPr eaLnBrk="1" hangingPunct="1">
              <a:defRPr/>
            </a:pPr>
            <a:endParaRPr lang="en-US" sz="3600" dirty="0"/>
          </a:p>
          <a:p>
            <a:pPr eaLnBrk="1" hangingPunct="1">
              <a:defRPr/>
            </a:pPr>
            <a:r>
              <a:rPr lang="en-US" sz="3600" dirty="0"/>
              <a:t>$471 billion/yr for billing and insurance related costs alone</a:t>
            </a:r>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a:extLst>
              <a:ext uri="{FF2B5EF4-FFF2-40B4-BE49-F238E27FC236}">
                <a16:creationId xmlns:a16="http://schemas.microsoft.com/office/drawing/2014/main" id="{BBE93DBE-8C35-42FD-FEC3-8F7F147EC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78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3">
            <a:extLst>
              <a:ext uri="{FF2B5EF4-FFF2-40B4-BE49-F238E27FC236}">
                <a16:creationId xmlns:a16="http://schemas.microsoft.com/office/drawing/2014/main" id="{7952BF7E-F648-EF86-5DB0-2AFF32B0A3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A5AB-AFB5-9E8B-A299-CB36FBA0E50A}"/>
              </a:ext>
            </a:extLst>
          </p:cNvPr>
          <p:cNvSpPr>
            <a:spLocks noGrp="1"/>
          </p:cNvSpPr>
          <p:nvPr>
            <p:ph type="title"/>
          </p:nvPr>
        </p:nvSpPr>
        <p:spPr/>
        <p:txBody>
          <a:bodyPr/>
          <a:lstStyle/>
          <a:p>
            <a:pPr>
              <a:defRPr/>
            </a:pPr>
            <a:r>
              <a:rPr lang="en-US" dirty="0"/>
              <a:t>Administrative Waste</a:t>
            </a:r>
          </a:p>
        </p:txBody>
      </p:sp>
      <p:sp>
        <p:nvSpPr>
          <p:cNvPr id="3" name="Content Placeholder 2">
            <a:extLst>
              <a:ext uri="{FF2B5EF4-FFF2-40B4-BE49-F238E27FC236}">
                <a16:creationId xmlns:a16="http://schemas.microsoft.com/office/drawing/2014/main" id="{EFA79EED-0EF9-6C62-E06A-EA76ABA925E4}"/>
              </a:ext>
            </a:extLst>
          </p:cNvPr>
          <p:cNvSpPr>
            <a:spLocks noGrp="1"/>
          </p:cNvSpPr>
          <p:nvPr>
            <p:ph idx="1"/>
          </p:nvPr>
        </p:nvSpPr>
        <p:spPr/>
        <p:txBody>
          <a:bodyPr/>
          <a:lstStyle/>
          <a:p>
            <a:pPr>
              <a:defRPr/>
            </a:pPr>
            <a:r>
              <a:rPr lang="en-US" sz="3600" dirty="0"/>
              <a:t>Utilization management costs approximately $100 billion/yr</a:t>
            </a:r>
          </a:p>
          <a:p>
            <a:pPr lvl="1">
              <a:defRPr/>
            </a:pPr>
            <a:r>
              <a:rPr lang="en-US" sz="3600" dirty="0"/>
              <a:t>Patients pay most of this</a:t>
            </a:r>
          </a:p>
          <a:p>
            <a:pPr>
              <a:defRPr/>
            </a:pPr>
            <a:r>
              <a:rPr lang="en-US" sz="3600" dirty="0"/>
              <a:t>Onerous prior authorization requirements which delay (and deny) care</a:t>
            </a:r>
          </a:p>
          <a:p>
            <a:pPr lvl="1">
              <a:defRPr/>
            </a:pPr>
            <a:r>
              <a:rPr lang="en-US" sz="3200" dirty="0"/>
              <a:t>“Rationing by inconvenience”</a:t>
            </a:r>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39A3-A1F0-F240-6688-E15431DF9BF9}"/>
              </a:ext>
            </a:extLst>
          </p:cNvPr>
          <p:cNvSpPr>
            <a:spLocks noGrp="1"/>
          </p:cNvSpPr>
          <p:nvPr>
            <p:ph type="title"/>
          </p:nvPr>
        </p:nvSpPr>
        <p:spPr/>
        <p:txBody>
          <a:bodyPr/>
          <a:lstStyle/>
          <a:p>
            <a:pPr>
              <a:defRPr/>
            </a:pPr>
            <a:r>
              <a:rPr lang="en-US" dirty="0"/>
              <a:t>Administrative Waste</a:t>
            </a:r>
          </a:p>
        </p:txBody>
      </p:sp>
      <p:sp>
        <p:nvSpPr>
          <p:cNvPr id="3" name="Content Placeholder 2">
            <a:extLst>
              <a:ext uri="{FF2B5EF4-FFF2-40B4-BE49-F238E27FC236}">
                <a16:creationId xmlns:a16="http://schemas.microsoft.com/office/drawing/2014/main" id="{DE1A49A2-D2B6-A346-ED08-582D9F9CB747}"/>
              </a:ext>
            </a:extLst>
          </p:cNvPr>
          <p:cNvSpPr>
            <a:spLocks noGrp="1"/>
          </p:cNvSpPr>
          <p:nvPr>
            <p:ph idx="1"/>
          </p:nvPr>
        </p:nvSpPr>
        <p:spPr/>
        <p:txBody>
          <a:bodyPr/>
          <a:lstStyle/>
          <a:p>
            <a:pPr>
              <a:defRPr/>
            </a:pPr>
            <a:r>
              <a:rPr lang="en-US" sz="3600" dirty="0"/>
              <a:t>Millions of claim denials/year</a:t>
            </a:r>
          </a:p>
          <a:p>
            <a:pPr>
              <a:defRPr/>
            </a:pPr>
            <a:r>
              <a:rPr lang="en-US" sz="3600" dirty="0"/>
              <a:t>Deniers’ identities often hidden, experience and qualifications sketchy, history of malpractice claims, increasing use of algorithms</a:t>
            </a:r>
          </a:p>
          <a:p>
            <a:pPr>
              <a:defRPr/>
            </a:pPr>
            <a:r>
              <a:rPr lang="en-US" sz="3600" dirty="0"/>
              <a:t>Often “unfightable,” except for later malpractice lawsuits (cost of doing business)</a:t>
            </a:r>
          </a:p>
          <a:p>
            <a:pPr marL="0" indent="0">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9E79F9F-4D07-D4EA-E910-847A750E9C7A}"/>
              </a:ext>
            </a:extLst>
          </p:cNvPr>
          <p:cNvSpPr>
            <a:spLocks noGrp="1"/>
          </p:cNvSpPr>
          <p:nvPr>
            <p:ph type="title" idx="4294967295"/>
          </p:nvPr>
        </p:nvSpPr>
        <p:spPr/>
        <p:txBody>
          <a:bodyPr/>
          <a:lstStyle/>
          <a:p>
            <a:pPr eaLnBrk="1" hangingPunct="1"/>
            <a:r>
              <a:rPr lang="en-US" altLang="en-US" dirty="0">
                <a:latin typeface="Garamond" panose="02020404030301010803" pitchFamily="18" charset="0"/>
              </a:rPr>
              <a:t>Am I Stoned?</a:t>
            </a:r>
            <a:endParaRPr lang="en-US" altLang="en-US" sz="3200" dirty="0">
              <a:latin typeface="Garamond" panose="02020404030301010803" pitchFamily="18" charset="0"/>
            </a:endParaRPr>
          </a:p>
        </p:txBody>
      </p:sp>
      <p:sp>
        <p:nvSpPr>
          <p:cNvPr id="3075" name="Rectangle 3">
            <a:extLst>
              <a:ext uri="{FF2B5EF4-FFF2-40B4-BE49-F238E27FC236}">
                <a16:creationId xmlns:a16="http://schemas.microsoft.com/office/drawing/2014/main" id="{01532A8F-DCF1-65A9-547F-F6A261DA58D5}"/>
              </a:ext>
            </a:extLst>
          </p:cNvPr>
          <p:cNvSpPr>
            <a:spLocks noGrp="1" noChangeArrowheads="1"/>
          </p:cNvSpPr>
          <p:nvPr>
            <p:ph idx="4294967295"/>
          </p:nvPr>
        </p:nvSpPr>
        <p:spPr/>
        <p:txBody>
          <a:bodyPr>
            <a:normAutofit/>
          </a:bodyPr>
          <a:lstStyle/>
          <a:p>
            <a:pPr marL="274320" indent="-274320" eaLnBrk="1" fontAlgn="auto" hangingPunct="1">
              <a:spcAft>
                <a:spcPts val="0"/>
              </a:spcAft>
              <a:buClr>
                <a:schemeClr val="accent3"/>
              </a:buClr>
              <a:buNone/>
              <a:defRPr/>
            </a:pPr>
            <a:r>
              <a:rPr lang="en-US" sz="4000" dirty="0">
                <a:latin typeface="+mn-lt"/>
              </a:rPr>
              <a:t>A 1999 Utah anti-drug pamphlet warns:</a:t>
            </a:r>
          </a:p>
          <a:p>
            <a:pPr marL="274320" indent="-274320" eaLnBrk="1" fontAlgn="auto" hangingPunct="1">
              <a:spcAft>
                <a:spcPts val="0"/>
              </a:spcAft>
              <a:buClr>
                <a:schemeClr val="accent3"/>
              </a:buClr>
              <a:buNone/>
              <a:defRPr/>
            </a:pPr>
            <a:r>
              <a:rPr lang="en-US" sz="4000" dirty="0">
                <a:latin typeface="+mn-lt"/>
              </a:rPr>
              <a:t>	“Danger signs that your child may be smoking marijuana include excessive preoccupation with social causes, race relations, and environmental issues”</a:t>
            </a:r>
          </a:p>
        </p:txBody>
      </p:sp>
    </p:spTree>
    <p:extLst>
      <p:ext uri="{BB962C8B-B14F-4D97-AF65-F5344CB8AC3E}">
        <p14:creationId xmlns:p14="http://schemas.microsoft.com/office/powerpoint/2010/main" val="2833928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A9D5-F06A-CFC8-72AF-0A3B48BF2CED}"/>
              </a:ext>
            </a:extLst>
          </p:cNvPr>
          <p:cNvSpPr>
            <a:spLocks noGrp="1"/>
          </p:cNvSpPr>
          <p:nvPr>
            <p:ph type="title"/>
          </p:nvPr>
        </p:nvSpPr>
        <p:spPr/>
        <p:txBody>
          <a:bodyPr/>
          <a:lstStyle/>
          <a:p>
            <a:pPr>
              <a:defRPr/>
            </a:pPr>
            <a:r>
              <a:rPr lang="en-US" dirty="0"/>
              <a:t>Administrative Waste</a:t>
            </a:r>
          </a:p>
        </p:txBody>
      </p:sp>
      <p:sp>
        <p:nvSpPr>
          <p:cNvPr id="3" name="Content Placeholder 2">
            <a:extLst>
              <a:ext uri="{FF2B5EF4-FFF2-40B4-BE49-F238E27FC236}">
                <a16:creationId xmlns:a16="http://schemas.microsoft.com/office/drawing/2014/main" id="{3E5BAC35-D7CB-87A3-2380-97735A99F8FA}"/>
              </a:ext>
            </a:extLst>
          </p:cNvPr>
          <p:cNvSpPr>
            <a:spLocks noGrp="1"/>
          </p:cNvSpPr>
          <p:nvPr>
            <p:ph idx="1"/>
          </p:nvPr>
        </p:nvSpPr>
        <p:spPr/>
        <p:txBody>
          <a:bodyPr/>
          <a:lstStyle/>
          <a:p>
            <a:pPr>
              <a:defRPr/>
            </a:pPr>
            <a:r>
              <a:rPr lang="en-US" dirty="0"/>
              <a:t>Multiple transaction nodes: hospitals, physicians, insurance companies, pharmacies, various middlemen</a:t>
            </a:r>
          </a:p>
          <a:p>
            <a:pPr>
              <a:defRPr/>
            </a:pPr>
            <a:r>
              <a:rPr lang="en-US" dirty="0"/>
              <a:t>Typical service industry has 0.85 administrative workers per specialized worker (e.g., education, law, financial industry)</a:t>
            </a:r>
          </a:p>
          <a:p>
            <a:pPr lvl="1">
              <a:defRPr/>
            </a:pPr>
            <a:r>
              <a:rPr lang="en-US" sz="3200" dirty="0"/>
              <a:t>Twice as many administrators as physicians</a:t>
            </a:r>
          </a:p>
          <a:p>
            <a:pPr>
              <a:defRPr/>
            </a:pPr>
            <a:r>
              <a:rPr lang="en-US" dirty="0"/>
              <a:t>In health care, as opposed to say widget production, inefficiency is profitable</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BE6C-EE84-E5A5-ACD8-67C30CF9A398}"/>
              </a:ext>
            </a:extLst>
          </p:cNvPr>
          <p:cNvSpPr>
            <a:spLocks noGrp="1"/>
          </p:cNvSpPr>
          <p:nvPr>
            <p:ph type="title"/>
          </p:nvPr>
        </p:nvSpPr>
        <p:spPr/>
        <p:txBody>
          <a:bodyPr/>
          <a:lstStyle/>
          <a:p>
            <a:pPr>
              <a:defRPr/>
            </a:pPr>
            <a:r>
              <a:rPr lang="en-US" dirty="0">
                <a:solidFill>
                  <a:srgbClr val="E5E5FF"/>
                </a:solidFill>
              </a:rPr>
              <a:t>Health Insurance Industry/Bureaucracy</a:t>
            </a:r>
            <a:endParaRPr lang="en-US" dirty="0"/>
          </a:p>
        </p:txBody>
      </p:sp>
      <p:sp>
        <p:nvSpPr>
          <p:cNvPr id="3" name="Content Placeholder 2">
            <a:extLst>
              <a:ext uri="{FF2B5EF4-FFF2-40B4-BE49-F238E27FC236}">
                <a16:creationId xmlns:a16="http://schemas.microsoft.com/office/drawing/2014/main" id="{F2CFAB03-54D8-3890-19D1-C3E7C1028388}"/>
              </a:ext>
            </a:extLst>
          </p:cNvPr>
          <p:cNvSpPr>
            <a:spLocks noGrp="1"/>
          </p:cNvSpPr>
          <p:nvPr>
            <p:ph idx="1"/>
          </p:nvPr>
        </p:nvSpPr>
        <p:spPr/>
        <p:txBody>
          <a:bodyPr/>
          <a:lstStyle/>
          <a:p>
            <a:pPr eaLnBrk="1" hangingPunct="1">
              <a:defRPr/>
            </a:pPr>
            <a:r>
              <a:rPr lang="en-US" sz="3600" dirty="0"/>
              <a:t>Hospital bureaucracy consumes just over ¼ of hospital budgets</a:t>
            </a:r>
          </a:p>
          <a:p>
            <a:pPr lvl="2" eaLnBrk="1" hangingPunct="1">
              <a:defRPr/>
            </a:pPr>
            <a:r>
              <a:rPr lang="en-US" sz="3600" dirty="0"/>
              <a:t>Highest at for-profit hospitals</a:t>
            </a:r>
          </a:p>
          <a:p>
            <a:pPr lvl="2" eaLnBrk="1" hangingPunct="1">
              <a:defRPr/>
            </a:pPr>
            <a:r>
              <a:rPr lang="en-US" sz="3600" dirty="0"/>
              <a:t>No effect on quality of care</a:t>
            </a:r>
          </a:p>
          <a:p>
            <a:pPr>
              <a:defRPr/>
            </a:pPr>
            <a:r>
              <a:rPr lang="en-US" sz="3600" dirty="0"/>
              <a:t>Average full-time physician spends nearly $100,000/yr on billing and insurance functions</a:t>
            </a:r>
          </a:p>
          <a:p>
            <a:pPr>
              <a:defRPr/>
            </a:pPr>
            <a:r>
              <a:rPr lang="en-US" sz="3600" dirty="0"/>
              <a:t>141,058 different billing codes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2312-FC95-55FE-ED0F-F31B5C1BA812}"/>
              </a:ext>
            </a:extLst>
          </p:cNvPr>
          <p:cNvSpPr>
            <a:spLocks noGrp="1"/>
          </p:cNvSpPr>
          <p:nvPr>
            <p:ph type="title"/>
          </p:nvPr>
        </p:nvSpPr>
        <p:spPr/>
        <p:txBody>
          <a:bodyPr/>
          <a:lstStyle/>
          <a:p>
            <a:pPr>
              <a:defRPr/>
            </a:pPr>
            <a:r>
              <a:rPr lang="en-US" dirty="0"/>
              <a:t>Health Insurance Industry</a:t>
            </a:r>
          </a:p>
        </p:txBody>
      </p:sp>
      <p:sp>
        <p:nvSpPr>
          <p:cNvPr id="3" name="Content Placeholder 2">
            <a:extLst>
              <a:ext uri="{FF2B5EF4-FFF2-40B4-BE49-F238E27FC236}">
                <a16:creationId xmlns:a16="http://schemas.microsoft.com/office/drawing/2014/main" id="{2E5CD24F-E098-68C5-E085-116C419DACDB}"/>
              </a:ext>
            </a:extLst>
          </p:cNvPr>
          <p:cNvSpPr>
            <a:spLocks noGrp="1"/>
          </p:cNvSpPr>
          <p:nvPr>
            <p:ph idx="1"/>
          </p:nvPr>
        </p:nvSpPr>
        <p:spPr/>
        <p:txBody>
          <a:bodyPr/>
          <a:lstStyle/>
          <a:p>
            <a:pPr eaLnBrk="1" hangingPunct="1">
              <a:defRPr/>
            </a:pPr>
            <a:r>
              <a:rPr lang="en-US" sz="3600" dirty="0"/>
              <a:t>Large profit margins</a:t>
            </a:r>
          </a:p>
          <a:p>
            <a:pPr eaLnBrk="1" hangingPunct="1">
              <a:defRPr/>
            </a:pPr>
            <a:r>
              <a:rPr lang="en-US" sz="3600" dirty="0"/>
              <a:t>Nation’s 5 largest health insurers control 83% of the insured market</a:t>
            </a:r>
          </a:p>
          <a:p>
            <a:pPr eaLnBrk="1" hangingPunct="1">
              <a:defRPr/>
            </a:pPr>
            <a:r>
              <a:rPr lang="en-US" sz="3600" dirty="0"/>
              <a:t>Rife with corruption, fines considered a “cost of doing business”</a:t>
            </a:r>
          </a:p>
          <a:p>
            <a:pPr eaLnBrk="1" hangingPunct="1">
              <a:defRPr/>
            </a:pPr>
            <a:r>
              <a:rPr lang="en-US" sz="3600" dirty="0"/>
              <a:t>Maintain control of politicians through extensive lobbying</a:t>
            </a:r>
          </a:p>
          <a:p>
            <a:pPr eaLnBrk="1" hangingPunct="1">
              <a:defRPr/>
            </a:pPr>
            <a:r>
              <a:rPr lang="en-US" sz="3600" dirty="0"/>
              <a:t>Loyalty: shareholders (not patients)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6" name="Object 7">
            <a:extLst>
              <a:ext uri="{FF2B5EF4-FFF2-40B4-BE49-F238E27FC236}">
                <a16:creationId xmlns:a16="http://schemas.microsoft.com/office/drawing/2014/main" id="{11F1A00C-E9EC-0AA4-390D-E34DCBF8F3ED}"/>
              </a:ext>
            </a:extLst>
          </p:cNvPr>
          <p:cNvGraphicFramePr>
            <a:graphicFrameLocks noChangeAspect="1"/>
          </p:cNvGraphicFramePr>
          <p:nvPr/>
        </p:nvGraphicFramePr>
        <p:xfrm>
          <a:off x="1524001" y="0"/>
          <a:ext cx="9147175"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120836" name="Object 7">
                        <a:extLst>
                          <a:ext uri="{FF2B5EF4-FFF2-40B4-BE49-F238E27FC236}">
                            <a16:creationId xmlns:a16="http://schemas.microsoft.com/office/drawing/2014/main" id="{11F1A00C-E9EC-0AA4-390D-E34DCBF8F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B720-352A-6672-6106-FE4708106EF3}"/>
              </a:ext>
            </a:extLst>
          </p:cNvPr>
          <p:cNvSpPr>
            <a:spLocks noGrp="1"/>
          </p:cNvSpPr>
          <p:nvPr>
            <p:ph type="title"/>
          </p:nvPr>
        </p:nvSpPr>
        <p:spPr/>
        <p:txBody>
          <a:bodyPr/>
          <a:lstStyle/>
          <a:p>
            <a:r>
              <a:rPr lang="en-US" dirty="0"/>
              <a:t>Health Care </a:t>
            </a:r>
            <a:r>
              <a:rPr lang="en-US"/>
              <a:t>CEO Compensation, 2024</a:t>
            </a:r>
          </a:p>
        </p:txBody>
      </p:sp>
      <p:pic>
        <p:nvPicPr>
          <p:cNvPr id="4" name="Content Placeholder 3">
            <a:extLst>
              <a:ext uri="{FF2B5EF4-FFF2-40B4-BE49-F238E27FC236}">
                <a16:creationId xmlns:a16="http://schemas.microsoft.com/office/drawing/2014/main" id="{0481D417-99BA-BB1D-D7F9-713E993609DE}"/>
              </a:ext>
            </a:extLst>
          </p:cNvPr>
          <p:cNvPicPr>
            <a:picLocks noGrp="1" noChangeAspect="1"/>
          </p:cNvPicPr>
          <p:nvPr>
            <p:ph idx="1"/>
          </p:nvPr>
        </p:nvPicPr>
        <p:blipFill>
          <a:blip r:embed="rId2"/>
          <a:stretch>
            <a:fillRect/>
          </a:stretch>
        </p:blipFill>
        <p:spPr>
          <a:xfrm>
            <a:off x="2590800" y="1524000"/>
            <a:ext cx="6934200" cy="5246060"/>
          </a:xfrm>
          <a:prstGeom prst="rect">
            <a:avLst/>
          </a:prstGeom>
        </p:spPr>
      </p:pic>
    </p:spTree>
    <p:extLst>
      <p:ext uri="{BB962C8B-B14F-4D97-AF65-F5344CB8AC3E}">
        <p14:creationId xmlns:p14="http://schemas.microsoft.com/office/powerpoint/2010/main" val="428996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a:extLst>
              <a:ext uri="{FF2B5EF4-FFF2-40B4-BE49-F238E27FC236}">
                <a16:creationId xmlns:a16="http://schemas.microsoft.com/office/drawing/2014/main" id="{B00F925E-B53F-D111-B3EA-C361D5181F09}"/>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564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7907-7BD5-A576-FD84-862343A188E2}"/>
              </a:ext>
            </a:extLst>
          </p:cNvPr>
          <p:cNvSpPr>
            <a:spLocks noGrp="1"/>
          </p:cNvSpPr>
          <p:nvPr>
            <p:ph type="title"/>
          </p:nvPr>
        </p:nvSpPr>
        <p:spPr/>
        <p:txBody>
          <a:bodyPr/>
          <a:lstStyle/>
          <a:p>
            <a:r>
              <a:rPr lang="en-US" dirty="0"/>
              <a:t>For-Profit Hospitals</a:t>
            </a:r>
          </a:p>
        </p:txBody>
      </p:sp>
      <p:sp>
        <p:nvSpPr>
          <p:cNvPr id="3" name="Content Placeholder 2">
            <a:extLst>
              <a:ext uri="{FF2B5EF4-FFF2-40B4-BE49-F238E27FC236}">
                <a16:creationId xmlns:a16="http://schemas.microsoft.com/office/drawing/2014/main" id="{649004D1-8CE5-1480-7AF6-A13CFBA84D28}"/>
              </a:ext>
            </a:extLst>
          </p:cNvPr>
          <p:cNvSpPr>
            <a:spLocks noGrp="1"/>
          </p:cNvSpPr>
          <p:nvPr>
            <p:ph idx="1"/>
          </p:nvPr>
        </p:nvSpPr>
        <p:spPr/>
        <p:txBody>
          <a:bodyPr/>
          <a:lstStyle/>
          <a:p>
            <a:r>
              <a:rPr lang="en-US" sz="3600" dirty="0"/>
              <a:t>Higher patient care and administrative costs</a:t>
            </a:r>
          </a:p>
          <a:p>
            <a:r>
              <a:rPr lang="en-US" sz="3600" dirty="0"/>
              <a:t>Higher death rates</a:t>
            </a:r>
          </a:p>
          <a:p>
            <a:r>
              <a:rPr lang="en-US" sz="3600" dirty="0"/>
              <a:t>Deliver more low value/no value care</a:t>
            </a:r>
          </a:p>
          <a:p>
            <a:r>
              <a:rPr lang="en-US" sz="3600" dirty="0"/>
              <a:t>Avoid vital but unprofitable </a:t>
            </a:r>
            <a:r>
              <a:rPr lang="en-US" sz="3600" dirty="0" err="1"/>
              <a:t>servies</a:t>
            </a:r>
            <a:r>
              <a:rPr lang="en-US" sz="3600" dirty="0"/>
              <a:t> (psychiatry, HIV, palliative care, ERs)</a:t>
            </a:r>
          </a:p>
          <a:p>
            <a:r>
              <a:rPr lang="en-US" sz="3600" dirty="0"/>
              <a:t>Have higher readmission rates for every condition</a:t>
            </a:r>
          </a:p>
          <a:p>
            <a:endParaRPr lang="en-US" dirty="0"/>
          </a:p>
          <a:p>
            <a:endParaRPr lang="en-US" dirty="0"/>
          </a:p>
        </p:txBody>
      </p:sp>
    </p:spTree>
    <p:extLst>
      <p:ext uri="{BB962C8B-B14F-4D97-AF65-F5344CB8AC3E}">
        <p14:creationId xmlns:p14="http://schemas.microsoft.com/office/powerpoint/2010/main" val="352256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F1B4-2FDC-89BF-B7DC-D24D2EE35A80}"/>
              </a:ext>
            </a:extLst>
          </p:cNvPr>
          <p:cNvSpPr>
            <a:spLocks noGrp="1"/>
          </p:cNvSpPr>
          <p:nvPr>
            <p:ph type="title"/>
          </p:nvPr>
        </p:nvSpPr>
        <p:spPr/>
        <p:txBody>
          <a:bodyPr/>
          <a:lstStyle/>
          <a:p>
            <a:r>
              <a:rPr lang="en-US" dirty="0"/>
              <a:t>For-Profit Entities</a:t>
            </a:r>
          </a:p>
        </p:txBody>
      </p:sp>
      <p:sp>
        <p:nvSpPr>
          <p:cNvPr id="3" name="Content Placeholder 2">
            <a:extLst>
              <a:ext uri="{FF2B5EF4-FFF2-40B4-BE49-F238E27FC236}">
                <a16:creationId xmlns:a16="http://schemas.microsoft.com/office/drawing/2014/main" id="{81CCDEEA-AF56-E5AB-D9AD-6D0DF1B7D6C8}"/>
              </a:ext>
            </a:extLst>
          </p:cNvPr>
          <p:cNvSpPr>
            <a:spLocks noGrp="1"/>
          </p:cNvSpPr>
          <p:nvPr>
            <p:ph idx="1"/>
          </p:nvPr>
        </p:nvSpPr>
        <p:spPr/>
        <p:txBody>
          <a:bodyPr/>
          <a:lstStyle/>
          <a:p>
            <a:r>
              <a:rPr lang="en-US" sz="3600" dirty="0"/>
              <a:t>Worse care and higher costs</a:t>
            </a:r>
          </a:p>
          <a:p>
            <a:pPr lvl="1"/>
            <a:r>
              <a:rPr lang="en-US" sz="3600" dirty="0"/>
              <a:t>Dialysis centers</a:t>
            </a:r>
          </a:p>
          <a:p>
            <a:pPr lvl="1"/>
            <a:r>
              <a:rPr lang="en-US" sz="3600" dirty="0"/>
              <a:t>Home care</a:t>
            </a:r>
          </a:p>
          <a:p>
            <a:pPr lvl="1"/>
            <a:r>
              <a:rPr lang="en-US" sz="3600" dirty="0"/>
              <a:t>Nursing homes</a:t>
            </a:r>
          </a:p>
          <a:p>
            <a:pPr lvl="1"/>
            <a:r>
              <a:rPr lang="en-US" sz="3600" dirty="0"/>
              <a:t>Hospices</a:t>
            </a:r>
          </a:p>
          <a:p>
            <a:r>
              <a:rPr lang="en-US" sz="3600" dirty="0"/>
              <a:t>Private equity firms</a:t>
            </a:r>
          </a:p>
          <a:p>
            <a:endParaRPr lang="en-US" dirty="0"/>
          </a:p>
          <a:p>
            <a:pPr lvl="1"/>
            <a:endParaRPr lang="en-US" dirty="0"/>
          </a:p>
        </p:txBody>
      </p:sp>
    </p:spTree>
    <p:extLst>
      <p:ext uri="{BB962C8B-B14F-4D97-AF65-F5344CB8AC3E}">
        <p14:creationId xmlns:p14="http://schemas.microsoft.com/office/powerpoint/2010/main" val="1519222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2769-1123-EC09-9075-D01EA500EF0F}"/>
              </a:ext>
            </a:extLst>
          </p:cNvPr>
          <p:cNvSpPr>
            <a:spLocks noGrp="1"/>
          </p:cNvSpPr>
          <p:nvPr>
            <p:ph type="title"/>
          </p:nvPr>
        </p:nvSpPr>
        <p:spPr/>
        <p:txBody>
          <a:bodyPr/>
          <a:lstStyle/>
          <a:p>
            <a:pPr>
              <a:defRPr/>
            </a:pPr>
            <a:r>
              <a:rPr lang="en-US" dirty="0"/>
              <a:t>Wasteful Health Care Spending</a:t>
            </a:r>
            <a:br>
              <a:rPr lang="en-US" sz="2800" dirty="0"/>
            </a:br>
            <a:r>
              <a:rPr lang="en-US" sz="2800" dirty="0"/>
              <a:t>Annual Median Estimate (AJPH Dec 2020:1746)</a:t>
            </a:r>
          </a:p>
        </p:txBody>
      </p:sp>
      <p:sp>
        <p:nvSpPr>
          <p:cNvPr id="3" name="Content Placeholder 2">
            <a:extLst>
              <a:ext uri="{FF2B5EF4-FFF2-40B4-BE49-F238E27FC236}">
                <a16:creationId xmlns:a16="http://schemas.microsoft.com/office/drawing/2014/main" id="{B112816B-556B-3A65-5DDA-BD4513BCC897}"/>
              </a:ext>
            </a:extLst>
          </p:cNvPr>
          <p:cNvSpPr>
            <a:spLocks noGrp="1"/>
          </p:cNvSpPr>
          <p:nvPr>
            <p:ph idx="1"/>
          </p:nvPr>
        </p:nvSpPr>
        <p:spPr/>
        <p:txBody>
          <a:bodyPr/>
          <a:lstStyle/>
          <a:p>
            <a:pPr>
              <a:defRPr/>
            </a:pPr>
            <a:r>
              <a:rPr lang="en-US" dirty="0"/>
              <a:t>Overuse: $451 billion</a:t>
            </a:r>
          </a:p>
          <a:p>
            <a:pPr>
              <a:defRPr/>
            </a:pPr>
            <a:r>
              <a:rPr lang="en-US" dirty="0"/>
              <a:t>Missed prevention opportunities: $310 billion</a:t>
            </a:r>
          </a:p>
          <a:p>
            <a:pPr>
              <a:defRPr/>
            </a:pPr>
            <a:r>
              <a:rPr lang="en-US" dirty="0"/>
              <a:t>Administrative waste: $281 billion</a:t>
            </a:r>
          </a:p>
          <a:p>
            <a:pPr>
              <a:defRPr/>
            </a:pPr>
            <a:r>
              <a:rPr lang="en-US" dirty="0"/>
              <a:t>Clinical inefficiencies: $202 billion</a:t>
            </a:r>
          </a:p>
          <a:p>
            <a:pPr>
              <a:defRPr/>
            </a:pPr>
            <a:r>
              <a:rPr lang="en-US" dirty="0"/>
              <a:t>Fraud and abuse: $185 billion</a:t>
            </a:r>
          </a:p>
          <a:p>
            <a:pPr>
              <a:defRPr/>
            </a:pPr>
            <a:r>
              <a:rPr lang="en-US" dirty="0"/>
              <a:t>Excessive prices: $169 billion</a:t>
            </a:r>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3E67-3F13-21B7-3308-AF7F686D2D7E}"/>
              </a:ext>
            </a:extLst>
          </p:cNvPr>
          <p:cNvSpPr>
            <a:spLocks noGrp="1"/>
          </p:cNvSpPr>
          <p:nvPr>
            <p:ph type="title"/>
          </p:nvPr>
        </p:nvSpPr>
        <p:spPr/>
        <p:txBody>
          <a:bodyPr/>
          <a:lstStyle/>
          <a:p>
            <a:pPr>
              <a:defRPr/>
            </a:pPr>
            <a:r>
              <a:rPr lang="en-US" dirty="0"/>
              <a:t>Pharmaceutical Industry</a:t>
            </a:r>
          </a:p>
        </p:txBody>
      </p:sp>
      <p:sp>
        <p:nvSpPr>
          <p:cNvPr id="3" name="Content Placeholder 2">
            <a:extLst>
              <a:ext uri="{FF2B5EF4-FFF2-40B4-BE49-F238E27FC236}">
                <a16:creationId xmlns:a16="http://schemas.microsoft.com/office/drawing/2014/main" id="{B8198615-81C8-F678-02DC-96035B24D838}"/>
              </a:ext>
            </a:extLst>
          </p:cNvPr>
          <p:cNvSpPr>
            <a:spLocks noGrp="1"/>
          </p:cNvSpPr>
          <p:nvPr>
            <p:ph idx="1"/>
          </p:nvPr>
        </p:nvSpPr>
        <p:spPr/>
        <p:txBody>
          <a:bodyPr/>
          <a:lstStyle/>
          <a:p>
            <a:pPr>
              <a:defRPr/>
            </a:pPr>
            <a:r>
              <a:rPr lang="en-US" sz="3600" dirty="0"/>
              <a:t>U.S. accounts for 40% of global drug spending</a:t>
            </a:r>
          </a:p>
          <a:p>
            <a:pPr>
              <a:defRPr/>
            </a:pPr>
            <a:r>
              <a:rPr lang="en-US" sz="3600" dirty="0"/>
              <a:t>US citizens consume 80% of all opioid-based pain killers</a:t>
            </a:r>
          </a:p>
          <a:p>
            <a:pPr>
              <a:defRPr/>
            </a:pPr>
            <a:r>
              <a:rPr lang="en-US" sz="3600" dirty="0"/>
              <a:t>US prescription drug and device prices 256% than in peer countries</a:t>
            </a:r>
          </a:p>
          <a:p>
            <a:pPr>
              <a:defRPr/>
            </a:pPr>
            <a:endParaRPr lang="en-US" sz="3600" dirty="0"/>
          </a:p>
          <a:p>
            <a:pPr>
              <a:defRPr/>
            </a:pPr>
            <a:r>
              <a:rPr lang="en-US" sz="3600" dirty="0"/>
              <a:t>Annual profit margins of pharmaceutical companies almost double that of other S and P 500 companies</a:t>
            </a:r>
          </a:p>
          <a:p>
            <a:pPr>
              <a:defRPr/>
            </a:pP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2B595C5-DF42-F979-EEF0-69248C45583C}"/>
              </a:ext>
            </a:extLst>
          </p:cNvPr>
          <p:cNvSpPr>
            <a:spLocks noGrp="1"/>
          </p:cNvSpPr>
          <p:nvPr>
            <p:ph type="title"/>
          </p:nvPr>
        </p:nvSpPr>
        <p:spPr/>
        <p:txBody>
          <a:bodyPr/>
          <a:lstStyle/>
          <a:p>
            <a:r>
              <a:rPr lang="en-US" altLang="en-US" sz="4400" b="0" dirty="0">
                <a:solidFill>
                  <a:srgbClr val="EEECE1"/>
                </a:solidFill>
                <a:effectLst>
                  <a:outerShdw blurRad="38100" dist="38100" dir="2700000" algn="tl">
                    <a:srgbClr val="000000">
                      <a:alpha val="43137"/>
                    </a:srgbClr>
                  </a:outerShdw>
                </a:effectLst>
                <a:latin typeface="Garamond" panose="02020404030301010803" pitchFamily="18" charset="0"/>
                <a:ea typeface="Gadugi" panose="020B0502040204020203" pitchFamily="34" charset="0"/>
              </a:rPr>
              <a:t>The State of U.S. Health Care is Not Good</a:t>
            </a:r>
            <a:endParaRPr lang="en-US" altLang="en-US" b="0" dirty="0">
              <a:effectLst>
                <a:outerShdw blurRad="38100" dist="38100" dir="2700000" algn="tl">
                  <a:srgbClr val="000000">
                    <a:alpha val="43137"/>
                  </a:srgbClr>
                </a:outerShdw>
              </a:effectLst>
              <a:latin typeface="Garamond" panose="02020404030301010803" pitchFamily="18" charset="0"/>
              <a:ea typeface="Gadugi" panose="020B0502040204020203" pitchFamily="34" charset="0"/>
            </a:endParaRPr>
          </a:p>
        </p:txBody>
      </p:sp>
      <p:sp>
        <p:nvSpPr>
          <p:cNvPr id="17411" name="Content Placeholder 2">
            <a:extLst>
              <a:ext uri="{FF2B5EF4-FFF2-40B4-BE49-F238E27FC236}">
                <a16:creationId xmlns:a16="http://schemas.microsoft.com/office/drawing/2014/main" id="{B0DD8B8C-6082-D616-DF6B-0515B8CCA329}"/>
              </a:ext>
            </a:extLst>
          </p:cNvPr>
          <p:cNvSpPr>
            <a:spLocks noGrp="1"/>
          </p:cNvSpPr>
          <p:nvPr>
            <p:ph idx="1"/>
          </p:nvPr>
        </p:nvSpPr>
        <p:spPr/>
        <p:txBody>
          <a:bodyPr/>
          <a:lstStyle/>
          <a:p>
            <a:pPr eaLnBrk="1" hangingPunct="1">
              <a:lnSpc>
                <a:spcPct val="90000"/>
              </a:lnSpc>
            </a:pPr>
            <a:r>
              <a:rPr lang="en-US" altLang="en-US" sz="3600" dirty="0">
                <a:latin typeface="Garamond" panose="02020404030301010803" pitchFamily="18" charset="0"/>
              </a:rPr>
              <a:t>Ranks 69</a:t>
            </a:r>
            <a:r>
              <a:rPr lang="en-US" altLang="en-US" sz="3600" baseline="30000" dirty="0">
                <a:latin typeface="Garamond" panose="02020404030301010803" pitchFamily="18" charset="0"/>
              </a:rPr>
              <a:t>th</a:t>
            </a:r>
            <a:r>
              <a:rPr lang="en-US" altLang="en-US" sz="3600" dirty="0">
                <a:latin typeface="Garamond" panose="02020404030301010803" pitchFamily="18" charset="0"/>
              </a:rPr>
              <a:t>/191 countries</a:t>
            </a:r>
          </a:p>
          <a:p>
            <a:pPr eaLnBrk="1" hangingPunct="1">
              <a:lnSpc>
                <a:spcPct val="90000"/>
              </a:lnSpc>
            </a:pPr>
            <a:endParaRPr lang="en-US" altLang="en-US" sz="3600" dirty="0">
              <a:latin typeface="Garamond" panose="02020404030301010803" pitchFamily="18" charset="0"/>
            </a:endParaRPr>
          </a:p>
          <a:p>
            <a:pPr eaLnBrk="1" hangingPunct="1">
              <a:lnSpc>
                <a:spcPct val="90000"/>
              </a:lnSpc>
            </a:pPr>
            <a:r>
              <a:rPr lang="en-US" altLang="en-US" sz="3600" dirty="0">
                <a:latin typeface="Garamond" panose="02020404030301010803" pitchFamily="18" charset="0"/>
              </a:rPr>
              <a:t>Poorest health among all rich nations</a:t>
            </a:r>
          </a:p>
          <a:p>
            <a:pPr eaLnBrk="1" hangingPunct="1">
              <a:lnSpc>
                <a:spcPct val="90000"/>
              </a:lnSpc>
              <a:defRPr/>
            </a:pPr>
            <a:endParaRPr lang="en-US" sz="3600" dirty="0">
              <a:latin typeface="Garamond" panose="02020404030301010803" pitchFamily="18" charset="0"/>
            </a:endParaRPr>
          </a:p>
          <a:p>
            <a:pPr eaLnBrk="1" hangingPunct="1">
              <a:lnSpc>
                <a:spcPct val="90000"/>
              </a:lnSpc>
              <a:defRPr/>
            </a:pPr>
            <a:r>
              <a:rPr lang="en-US" sz="3600" dirty="0">
                <a:latin typeface="Garamond" panose="02020404030301010803" pitchFamily="18" charset="0"/>
              </a:rPr>
              <a:t>Ranks near the bottom among westernized nations in overall population health, life expectancy, infant and maternal mortality, etc.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BD3D4569-8184-6139-6F48-DF29626EE02F}"/>
              </a:ext>
            </a:extLst>
          </p:cNvPr>
          <p:cNvSpPr>
            <a:spLocks noGrp="1" noChangeArrowheads="1"/>
          </p:cNvSpPr>
          <p:nvPr>
            <p:ph type="title" idx="4294967295"/>
          </p:nvPr>
        </p:nvSpPr>
        <p:spPr>
          <a:xfrm>
            <a:off x="0" y="274638"/>
            <a:ext cx="10972800" cy="1143000"/>
          </a:xfrm>
        </p:spPr>
        <p:txBody>
          <a:bodyPr/>
          <a:lstStyle/>
          <a:p>
            <a:pPr eaLnBrk="1" hangingPunct="1">
              <a:defRPr/>
            </a:pPr>
            <a:r>
              <a:rPr lang="en-US" altLang="en-US" dirty="0"/>
              <a:t>Drug Companies’ Cost Structure</a:t>
            </a:r>
          </a:p>
        </p:txBody>
      </p:sp>
      <p:pic>
        <p:nvPicPr>
          <p:cNvPr id="165892" name="Picture 4" descr="drugpie">
            <a:extLst>
              <a:ext uri="{FF2B5EF4-FFF2-40B4-BE49-F238E27FC236}">
                <a16:creationId xmlns:a16="http://schemas.microsoft.com/office/drawing/2014/main" id="{FAF3878B-842A-CAC7-4170-C7EFBC24B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6" y="3176"/>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824FC748-34B6-51E6-3609-91CBD416027A}"/>
              </a:ext>
            </a:extLst>
          </p:cNvPr>
          <p:cNvSpPr>
            <a:spLocks noGrp="1" noRot="1" noChangeArrowheads="1"/>
          </p:cNvSpPr>
          <p:nvPr>
            <p:ph type="title" idx="4294967295"/>
          </p:nvPr>
        </p:nvSpPr>
        <p:spPr>
          <a:xfrm>
            <a:off x="609600" y="274638"/>
            <a:ext cx="10972800" cy="1362138"/>
          </a:xfrm>
        </p:spPr>
        <p:txBody>
          <a:bodyPr vert="horz" wrap="square" lIns="0" tIns="45720" rIns="0" bIns="0" numCol="1" anchor="b" anchorCtr="0" compatLnSpc="1">
            <a:prstTxWarp prst="textNoShape">
              <a:avLst/>
            </a:prstTxWarp>
          </a:bodyPr>
          <a:lstStyle/>
          <a:p>
            <a:pPr eaLnBrk="1" hangingPunct="1">
              <a:defRPr/>
            </a:pPr>
            <a:r>
              <a:rPr lang="en-US" sz="4000" dirty="0"/>
              <a:t>Innovation:</a:t>
            </a:r>
            <a:br>
              <a:rPr lang="en-US" sz="4000" dirty="0"/>
            </a:br>
            <a:r>
              <a:rPr lang="en-US" sz="4000" dirty="0"/>
              <a:t>Published Research Leading to Drugs</a:t>
            </a:r>
          </a:p>
        </p:txBody>
      </p:sp>
      <p:graphicFrame>
        <p:nvGraphicFramePr>
          <p:cNvPr id="166915" name="Object 2">
            <a:extLst>
              <a:ext uri="{FF2B5EF4-FFF2-40B4-BE49-F238E27FC236}">
                <a16:creationId xmlns:a16="http://schemas.microsoft.com/office/drawing/2014/main" id="{D2191B7F-21E0-FD17-3278-AB237068D67C}"/>
              </a:ext>
            </a:extLst>
          </p:cNvPr>
          <p:cNvGraphicFramePr>
            <a:graphicFrameLocks noGrp="1" noChangeAspect="1"/>
          </p:cNvGraphicFramePr>
          <p:nvPr>
            <p:ph type="chart" idx="4294967295"/>
            <p:extLst>
              <p:ext uri="{D42A27DB-BD31-4B8C-83A1-F6EECF244321}">
                <p14:modId xmlns:p14="http://schemas.microsoft.com/office/powerpoint/2010/main" val="1322466013"/>
              </p:ext>
            </p:extLst>
          </p:nvPr>
        </p:nvGraphicFramePr>
        <p:xfrm>
          <a:off x="932688" y="1066800"/>
          <a:ext cx="10043101" cy="5516562"/>
        </p:xfrm>
        <a:graphic>
          <a:graphicData uri="http://schemas.openxmlformats.org/presentationml/2006/ole">
            <mc:AlternateContent xmlns:mc="http://schemas.openxmlformats.org/markup-compatibility/2006">
              <mc:Choice xmlns:v="urn:schemas-microsoft-com:vml" Requires="v">
                <p:oleObj r:id="rId3" imgW="7698612" imgH="4803251" progId="Excel.Chart.8">
                  <p:embed/>
                </p:oleObj>
              </mc:Choice>
              <mc:Fallback>
                <p:oleObj r:id="rId3" imgW="7698612" imgH="4803251" progId="Excel.Chart.8">
                  <p:embed/>
                  <p:pic>
                    <p:nvPicPr>
                      <p:cNvPr id="166915" name="Object 2">
                        <a:extLst>
                          <a:ext uri="{FF2B5EF4-FFF2-40B4-BE49-F238E27FC236}">
                            <a16:creationId xmlns:a16="http://schemas.microsoft.com/office/drawing/2014/main" id="{D2191B7F-21E0-FD17-3278-AB237068D67C}"/>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88" y="1066800"/>
                        <a:ext cx="10043101" cy="5516562"/>
                      </a:xfrm>
                      <a:prstGeom prst="rect">
                        <a:avLst/>
                      </a:prstGeom>
                      <a:noFill/>
                      <a:ln>
                        <a:noFill/>
                      </a:ln>
                    </p:spPr>
                  </p:pic>
                </p:oleObj>
              </mc:Fallback>
            </mc:AlternateContent>
          </a:graphicData>
        </a:graphic>
      </p:graphicFrame>
      <p:sp>
        <p:nvSpPr>
          <p:cNvPr id="166916" name="Text Box 7">
            <a:extLst>
              <a:ext uri="{FF2B5EF4-FFF2-40B4-BE49-F238E27FC236}">
                <a16:creationId xmlns:a16="http://schemas.microsoft.com/office/drawing/2014/main" id="{67EB94D5-90F1-109C-E483-D795667C6163}"/>
              </a:ext>
            </a:extLst>
          </p:cNvPr>
          <p:cNvSpPr txBox="1">
            <a:spLocks noChangeArrowheads="1"/>
          </p:cNvSpPr>
          <p:nvPr/>
        </p:nvSpPr>
        <p:spPr bwMode="auto">
          <a:xfrm>
            <a:off x="2590800" y="54102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2000">
              <a:solidFill>
                <a:schemeClr val="hlink"/>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2572-BF80-2822-CE03-5E5655808876}"/>
              </a:ext>
            </a:extLst>
          </p:cNvPr>
          <p:cNvSpPr>
            <a:spLocks noGrp="1"/>
          </p:cNvSpPr>
          <p:nvPr>
            <p:ph type="title"/>
          </p:nvPr>
        </p:nvSpPr>
        <p:spPr/>
        <p:txBody>
          <a:bodyPr/>
          <a:lstStyle/>
          <a:p>
            <a:pPr>
              <a:defRPr/>
            </a:pPr>
            <a:r>
              <a:rPr lang="en-US" dirty="0"/>
              <a:t>Compliance</a:t>
            </a:r>
          </a:p>
        </p:txBody>
      </p:sp>
      <p:sp>
        <p:nvSpPr>
          <p:cNvPr id="3" name="Content Placeholder 2">
            <a:extLst>
              <a:ext uri="{FF2B5EF4-FFF2-40B4-BE49-F238E27FC236}">
                <a16:creationId xmlns:a16="http://schemas.microsoft.com/office/drawing/2014/main" id="{92BC9F05-6C01-E6A1-7F06-B89216B3F9DA}"/>
              </a:ext>
            </a:extLst>
          </p:cNvPr>
          <p:cNvSpPr>
            <a:spLocks noGrp="1"/>
          </p:cNvSpPr>
          <p:nvPr>
            <p:ph idx="1"/>
          </p:nvPr>
        </p:nvSpPr>
        <p:spPr/>
        <p:txBody>
          <a:bodyPr/>
          <a:lstStyle/>
          <a:p>
            <a:pPr>
              <a:defRPr/>
            </a:pPr>
            <a:r>
              <a:rPr lang="en-US" sz="3600" dirty="0"/>
              <a:t>33% of prescriptions go unfilled</a:t>
            </a:r>
          </a:p>
          <a:p>
            <a:pPr>
              <a:defRPr/>
            </a:pPr>
            <a:r>
              <a:rPr lang="en-US" sz="3600" dirty="0"/>
              <a:t>Only 50-65% of patients take medicines as prescribed</a:t>
            </a:r>
          </a:p>
          <a:p>
            <a:pPr>
              <a:defRPr/>
            </a:pPr>
            <a:r>
              <a:rPr lang="en-US" sz="3600" dirty="0"/>
              <a:t>Noncompliant patients more likely to be hospitalized and to die</a:t>
            </a:r>
          </a:p>
          <a:p>
            <a:pPr>
              <a:defRPr/>
            </a:pPr>
            <a:r>
              <a:rPr lang="en-US" sz="3600" dirty="0"/>
              <a:t>Noncompliant patients have twice the annual medical care costs of those who are compliant</a:t>
            </a:r>
          </a:p>
          <a:p>
            <a:pPr>
              <a:defRPr/>
            </a:pPr>
            <a:r>
              <a:rPr lang="en-US" sz="3600" dirty="0"/>
              <a:t>Cost, health literacy contribute to noncompliance</a:t>
            </a:r>
          </a:p>
        </p:txBody>
      </p:sp>
    </p:spTree>
    <p:extLst>
      <p:ext uri="{BB962C8B-B14F-4D97-AF65-F5344CB8AC3E}">
        <p14:creationId xmlns:p14="http://schemas.microsoft.com/office/powerpoint/2010/main" val="586099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4FE9079-E2BB-656D-228D-B9A6327BA18A}"/>
              </a:ext>
            </a:extLst>
          </p:cNvPr>
          <p:cNvSpPr>
            <a:spLocks noGrp="1"/>
          </p:cNvSpPr>
          <p:nvPr>
            <p:ph type="title"/>
          </p:nvPr>
        </p:nvSpPr>
        <p:spPr/>
        <p:txBody>
          <a:bodyPr/>
          <a:lstStyle/>
          <a:p>
            <a:r>
              <a:rPr lang="en-US" altLang="en-US" dirty="0">
                <a:latin typeface="Garamond" panose="02020404030301010803" pitchFamily="18" charset="0"/>
              </a:rPr>
              <a:t>Hunger and Poverty</a:t>
            </a:r>
          </a:p>
        </p:txBody>
      </p:sp>
      <p:sp>
        <p:nvSpPr>
          <p:cNvPr id="23555" name="Content Placeholder 2">
            <a:extLst>
              <a:ext uri="{FF2B5EF4-FFF2-40B4-BE49-F238E27FC236}">
                <a16:creationId xmlns:a16="http://schemas.microsoft.com/office/drawing/2014/main" id="{D9C2A2D7-1A67-4A1A-43E0-67AEC0F85A0E}"/>
              </a:ext>
            </a:extLst>
          </p:cNvPr>
          <p:cNvSpPr>
            <a:spLocks noGrp="1"/>
          </p:cNvSpPr>
          <p:nvPr>
            <p:ph idx="1"/>
          </p:nvPr>
        </p:nvSpPr>
        <p:spPr/>
        <p:txBody>
          <a:bodyPr/>
          <a:lstStyle/>
          <a:p>
            <a:pPr eaLnBrk="1" hangingPunct="1">
              <a:buClr>
                <a:srgbClr val="FAFD00"/>
              </a:buClr>
            </a:pPr>
            <a:r>
              <a:rPr lang="en-US" altLang="en-US" sz="3600" dirty="0">
                <a:effectLst/>
                <a:latin typeface="Garamond" panose="02020404030301010803" pitchFamily="18" charset="0"/>
              </a:rPr>
              <a:t>14% of Americans / 19% of US children live in poverty</a:t>
            </a:r>
          </a:p>
          <a:p>
            <a:pPr eaLnBrk="1" hangingPunct="1">
              <a:buClr>
                <a:srgbClr val="FAFD00"/>
              </a:buClr>
            </a:pPr>
            <a:r>
              <a:rPr lang="en-US" altLang="en-US" sz="3600" dirty="0">
                <a:effectLst/>
                <a:latin typeface="Garamond" panose="02020404030301010803" pitchFamily="18" charset="0"/>
              </a:rPr>
              <a:t>1.5 million homeless</a:t>
            </a:r>
          </a:p>
          <a:p>
            <a:pPr eaLnBrk="1" hangingPunct="1">
              <a:buClr>
                <a:srgbClr val="FAFD00"/>
              </a:buClr>
            </a:pPr>
            <a:r>
              <a:rPr lang="en-US" altLang="en-US" sz="3600" dirty="0">
                <a:effectLst/>
                <a:latin typeface="Garamond" panose="02020404030301010803" pitchFamily="18" charset="0"/>
              </a:rPr>
              <a:t>Rates of poverty in Blacks and Hispanics = almost 3X Whites</a:t>
            </a:r>
          </a:p>
          <a:p>
            <a:pPr eaLnBrk="1" hangingPunct="1">
              <a:buClr>
                <a:srgbClr val="FAFD00"/>
              </a:buClr>
            </a:pPr>
            <a:r>
              <a:rPr lang="en-US" altLang="en-US" sz="3600" dirty="0">
                <a:effectLst/>
                <a:latin typeface="Garamond" panose="02020404030301010803" pitchFamily="18" charset="0"/>
              </a:rPr>
              <a:t>Poverty associated with worse physical and mental health, poor cognitive development, less sleep</a:t>
            </a:r>
          </a:p>
        </p:txBody>
      </p:sp>
    </p:spTree>
    <p:extLst>
      <p:ext uri="{BB962C8B-B14F-4D97-AF65-F5344CB8AC3E}">
        <p14:creationId xmlns:p14="http://schemas.microsoft.com/office/powerpoint/2010/main" val="91452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04A2523-F6DB-54FE-629E-21743A93ADED}"/>
              </a:ext>
            </a:extLst>
          </p:cNvPr>
          <p:cNvSpPr>
            <a:spLocks noGrp="1" noRot="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Gender and Racial Economic Disparities</a:t>
            </a:r>
          </a:p>
        </p:txBody>
      </p:sp>
      <p:sp>
        <p:nvSpPr>
          <p:cNvPr id="35843" name="Rectangle 3">
            <a:extLst>
              <a:ext uri="{FF2B5EF4-FFF2-40B4-BE49-F238E27FC236}">
                <a16:creationId xmlns:a16="http://schemas.microsoft.com/office/drawing/2014/main" id="{EDCFD610-728A-3620-7254-E2B2518236B0}"/>
              </a:ext>
            </a:extLst>
          </p:cNvPr>
          <p:cNvSpPr>
            <a:spLocks noGrp="1" noChangeArrowheads="1"/>
          </p:cNvSpPr>
          <p:nvPr>
            <p:ph idx="4294967295"/>
          </p:nvPr>
        </p:nvSpPr>
        <p:spPr/>
        <p:txBody>
          <a:bodyPr>
            <a:normAutofit fontScale="85000" lnSpcReduction="10000"/>
          </a:bodyPr>
          <a:lstStyle/>
          <a:p>
            <a:pPr eaLnBrk="1" hangingPunct="1">
              <a:defRPr/>
            </a:pPr>
            <a:r>
              <a:rPr lang="en-US" sz="5000" dirty="0"/>
              <a:t>Women 82 cents</a:t>
            </a:r>
            <a:r>
              <a:rPr lang="en-US" sz="5000" dirty="0">
                <a:cs typeface="Times New Roman" pitchFamily="18" charset="0"/>
              </a:rPr>
              <a:t>/$1 Men</a:t>
            </a:r>
            <a:endParaRPr lang="en-US" sz="5000" dirty="0"/>
          </a:p>
          <a:p>
            <a:pPr eaLnBrk="1" hangingPunct="1">
              <a:defRPr/>
            </a:pPr>
            <a:r>
              <a:rPr lang="en-US" sz="5000" dirty="0"/>
              <a:t>Median income of black and Hispanic U.S. families as a percent of white U.S. families: </a:t>
            </a:r>
            <a:r>
              <a:rPr lang="en-US" sz="5400" dirty="0"/>
              <a:t>62%</a:t>
            </a:r>
          </a:p>
          <a:p>
            <a:pPr lvl="1" eaLnBrk="1" hangingPunct="1">
              <a:defRPr/>
            </a:pPr>
            <a:r>
              <a:rPr lang="en-US" sz="4600" dirty="0"/>
              <a:t>60% in 1968</a:t>
            </a:r>
            <a:endParaRPr lang="en-US" sz="5000" dirty="0"/>
          </a:p>
          <a:p>
            <a:pPr eaLnBrk="1" hangingPunct="1">
              <a:defRPr/>
            </a:pPr>
            <a:r>
              <a:rPr lang="en-US" sz="4800" dirty="0"/>
              <a:t>Median net worth of white households 13X higher than black households; 10X higher than Latino households</a:t>
            </a:r>
          </a:p>
        </p:txBody>
      </p:sp>
    </p:spTree>
    <p:extLst>
      <p:ext uri="{BB962C8B-B14F-4D97-AF65-F5344CB8AC3E}">
        <p14:creationId xmlns:p14="http://schemas.microsoft.com/office/powerpoint/2010/main" val="979898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7FA92E23-2875-DB7D-742F-2C2E8B3444FA}"/>
              </a:ext>
            </a:extLst>
          </p:cNvPr>
          <p:cNvSpPr>
            <a:spLocks noGrp="1" noChangeArrowheads="1"/>
          </p:cNvSpPr>
          <p:nvPr>
            <p:ph type="title"/>
          </p:nvPr>
        </p:nvSpPr>
        <p:spPr/>
        <p:txBody>
          <a:bodyPr/>
          <a:lstStyle/>
          <a:p>
            <a:pPr>
              <a:defRPr/>
            </a:pPr>
            <a:r>
              <a:rPr lang="en-US" altLang="en-US" dirty="0"/>
              <a:t>Language Barriers</a:t>
            </a:r>
          </a:p>
        </p:txBody>
      </p:sp>
      <p:sp>
        <p:nvSpPr>
          <p:cNvPr id="59395" name="Content Placeholder 2">
            <a:extLst>
              <a:ext uri="{FF2B5EF4-FFF2-40B4-BE49-F238E27FC236}">
                <a16:creationId xmlns:a16="http://schemas.microsoft.com/office/drawing/2014/main" id="{7E3D8DFD-116B-7735-F5D5-F3A48CEB2741}"/>
              </a:ext>
            </a:extLst>
          </p:cNvPr>
          <p:cNvSpPr>
            <a:spLocks noGrp="1" noChangeArrowheads="1"/>
          </p:cNvSpPr>
          <p:nvPr>
            <p:ph idx="1"/>
          </p:nvPr>
        </p:nvSpPr>
        <p:spPr/>
        <p:txBody>
          <a:bodyPr/>
          <a:lstStyle/>
          <a:p>
            <a:pPr>
              <a:defRPr/>
            </a:pPr>
            <a:r>
              <a:rPr lang="en-US" altLang="en-US" sz="3600" dirty="0"/>
              <a:t>More than 60 million people in the U.S. speak a language other than English at home</a:t>
            </a:r>
          </a:p>
          <a:p>
            <a:pPr lvl="1">
              <a:defRPr/>
            </a:pPr>
            <a:r>
              <a:rPr lang="en-US" altLang="en-US" sz="3600" dirty="0"/>
              <a:t>42% of these speak English less than “very well”</a:t>
            </a:r>
          </a:p>
          <a:p>
            <a:pPr>
              <a:defRPr/>
            </a:pPr>
            <a:endParaRPr lang="en-US" sz="3600" dirty="0"/>
          </a:p>
          <a:p>
            <a:pPr>
              <a:defRPr/>
            </a:pPr>
            <a:r>
              <a:rPr lang="en-US" sz="3600" dirty="0"/>
              <a:t>25% of Americans functionally illiterate</a:t>
            </a:r>
          </a:p>
          <a:p>
            <a:pPr>
              <a:defRPr/>
            </a:pPr>
            <a:endParaRPr lang="en-US" sz="3600" dirty="0"/>
          </a:p>
          <a:p>
            <a:pPr>
              <a:defRPr/>
            </a:pPr>
            <a:r>
              <a:rPr lang="en-US" sz="3600" dirty="0"/>
              <a:t>Large majority health care-illiterate</a:t>
            </a:r>
          </a:p>
          <a:p>
            <a:pPr>
              <a:defRPr/>
            </a:pPr>
            <a:endParaRPr lang="en-US" altLang="en-US" dirty="0"/>
          </a:p>
        </p:txBody>
      </p:sp>
    </p:spTree>
    <p:extLst>
      <p:ext uri="{BB962C8B-B14F-4D97-AF65-F5344CB8AC3E}">
        <p14:creationId xmlns:p14="http://schemas.microsoft.com/office/powerpoint/2010/main" val="1522948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755D158-A972-DAC5-3F21-0D4BBBB3D790}"/>
              </a:ext>
            </a:extLst>
          </p:cNvPr>
          <p:cNvSpPr>
            <a:spLocks noGrp="1" noRot="1" noChangeArrowheads="1"/>
          </p:cNvSpPr>
          <p:nvPr>
            <p:ph type="title"/>
          </p:nvPr>
        </p:nvSpPr>
        <p:spPr/>
        <p:txBody>
          <a:bodyPr/>
          <a:lstStyle/>
          <a:p>
            <a:pPr eaLnBrk="1" hangingPunct="1">
              <a:defRPr/>
            </a:pPr>
            <a:r>
              <a:rPr lang="en-US" altLang="en-US" dirty="0"/>
              <a:t>Racial Disparities in Health Care: </a:t>
            </a:r>
            <a:br>
              <a:rPr lang="en-US" altLang="en-US" dirty="0"/>
            </a:br>
            <a:r>
              <a:rPr lang="en-US" altLang="en-US" dirty="0"/>
              <a:t>African-Americans</a:t>
            </a:r>
          </a:p>
        </p:txBody>
      </p:sp>
      <p:sp>
        <p:nvSpPr>
          <p:cNvPr id="36867" name="Rectangle 3">
            <a:extLst>
              <a:ext uri="{FF2B5EF4-FFF2-40B4-BE49-F238E27FC236}">
                <a16:creationId xmlns:a16="http://schemas.microsoft.com/office/drawing/2014/main" id="{621B52A5-2BAD-2956-23DE-7AC8201E7067}"/>
              </a:ext>
            </a:extLst>
          </p:cNvPr>
          <p:cNvSpPr>
            <a:spLocks noGrp="1" noChangeArrowheads="1"/>
          </p:cNvSpPr>
          <p:nvPr>
            <p:ph type="body" idx="1"/>
          </p:nvPr>
        </p:nvSpPr>
        <p:spPr/>
        <p:txBody>
          <a:bodyPr/>
          <a:lstStyle/>
          <a:p>
            <a:pPr eaLnBrk="1" hangingPunct="1">
              <a:defRPr/>
            </a:pPr>
            <a:r>
              <a:rPr lang="en-US" altLang="en-US" sz="3600" dirty="0"/>
              <a:t>Higher maternal and infant mortality</a:t>
            </a:r>
          </a:p>
          <a:p>
            <a:pPr eaLnBrk="1" hangingPunct="1">
              <a:defRPr/>
            </a:pPr>
            <a:r>
              <a:rPr lang="en-US" altLang="en-US" sz="3600" dirty="0"/>
              <a:t>Higher death rates for most diseases</a:t>
            </a:r>
          </a:p>
          <a:p>
            <a:pPr eaLnBrk="1" hangingPunct="1">
              <a:defRPr/>
            </a:pPr>
            <a:r>
              <a:rPr lang="en-US" altLang="en-US" sz="3600" dirty="0"/>
              <a:t>Shorter life expectancies</a:t>
            </a:r>
          </a:p>
          <a:p>
            <a:pPr eaLnBrk="1" hangingPunct="1">
              <a:defRPr/>
            </a:pPr>
            <a:r>
              <a:rPr lang="en-US" altLang="en-US" sz="3600" dirty="0"/>
              <a:t>Shorter visits/fewer diagnostic tests / therapeutic procedures / pain medications</a:t>
            </a:r>
          </a:p>
          <a:p>
            <a:pPr eaLnBrk="1" hangingPunct="1">
              <a:defRPr/>
            </a:pPr>
            <a:endParaRPr lang="en-US" altLang="en-US" dirty="0"/>
          </a:p>
        </p:txBody>
      </p:sp>
    </p:spTree>
    <p:extLst>
      <p:ext uri="{BB962C8B-B14F-4D97-AF65-F5344CB8AC3E}">
        <p14:creationId xmlns:p14="http://schemas.microsoft.com/office/powerpoint/2010/main" val="2927046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7AE543-909D-1F3F-2EDC-3D4A74B7CD38}"/>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ltLang="en-US" sz="4000" dirty="0"/>
              <a:t>Racial Disparities in Health Care:</a:t>
            </a:r>
            <a:br>
              <a:rPr lang="en-US" altLang="en-US" sz="4000" dirty="0"/>
            </a:br>
            <a:r>
              <a:rPr lang="en-US" altLang="en-US" sz="4000" dirty="0"/>
              <a:t>African-Americans</a:t>
            </a:r>
          </a:p>
        </p:txBody>
      </p:sp>
      <p:sp>
        <p:nvSpPr>
          <p:cNvPr id="41987" name="Rectangle 3">
            <a:extLst>
              <a:ext uri="{FF2B5EF4-FFF2-40B4-BE49-F238E27FC236}">
                <a16:creationId xmlns:a16="http://schemas.microsoft.com/office/drawing/2014/main" id="{9DF7AA76-6741-60D2-337B-8BB17712DBE8}"/>
              </a:ext>
            </a:extLst>
          </p:cNvPr>
          <p:cNvSpPr>
            <a:spLocks noGrp="1" noChangeArrowheads="1"/>
          </p:cNvSpPr>
          <p:nvPr>
            <p:ph idx="4294967295"/>
          </p:nvPr>
        </p:nvSpPr>
        <p:spPr/>
        <p:txBody>
          <a:bodyPr/>
          <a:lstStyle/>
          <a:p>
            <a:pPr marL="273050" indent="-273050" eaLnBrk="1" hangingPunct="1">
              <a:defRPr/>
            </a:pPr>
            <a:r>
              <a:rPr lang="en-US" altLang="en-US" sz="4100" dirty="0"/>
              <a:t>Equalizing the mortality rates of whites and African-Americans would have averted 686,202 deaths between 1991 and 2000</a:t>
            </a:r>
          </a:p>
          <a:p>
            <a:pPr marL="639763" lvl="1" indent="-246063" eaLnBrk="1" hangingPunct="1">
              <a:defRPr/>
            </a:pPr>
            <a:r>
              <a:rPr lang="en-US" altLang="en-US" sz="4000" dirty="0"/>
              <a:t>Whereas medical advances averted 176,633 deaths</a:t>
            </a:r>
          </a:p>
          <a:p>
            <a:pPr marL="914400" lvl="2" indent="-246063" eaLnBrk="1" hangingPunct="1">
              <a:defRPr/>
            </a:pPr>
            <a:r>
              <a:rPr lang="en-US" altLang="en-US" sz="2800" dirty="0"/>
              <a:t>AJPH 2004;94:2078-2081</a:t>
            </a:r>
          </a:p>
        </p:txBody>
      </p:sp>
    </p:spTree>
    <p:extLst>
      <p:ext uri="{BB962C8B-B14F-4D97-AF65-F5344CB8AC3E}">
        <p14:creationId xmlns:p14="http://schemas.microsoft.com/office/powerpoint/2010/main" val="23196058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EA847F9-2917-7B5E-702A-59B66BF04183}"/>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t>Major Contributors to Illness and Death</a:t>
            </a:r>
          </a:p>
        </p:txBody>
      </p:sp>
      <p:sp>
        <p:nvSpPr>
          <p:cNvPr id="38915" name="Content Placeholder 2">
            <a:extLst>
              <a:ext uri="{FF2B5EF4-FFF2-40B4-BE49-F238E27FC236}">
                <a16:creationId xmlns:a16="http://schemas.microsoft.com/office/drawing/2014/main" id="{C9D26072-96F6-EE12-1E33-220AD951B124}"/>
              </a:ext>
            </a:extLst>
          </p:cNvPr>
          <p:cNvSpPr>
            <a:spLocks noGrp="1"/>
          </p:cNvSpPr>
          <p:nvPr>
            <p:ph idx="4294967295"/>
          </p:nvPr>
        </p:nvSpPr>
        <p:spPr/>
        <p:txBody>
          <a:bodyPr/>
          <a:lstStyle/>
          <a:p>
            <a:pPr eaLnBrk="1" hangingPunct="1">
              <a:buClr>
                <a:srgbClr val="FFCC00"/>
              </a:buClr>
              <a:defRPr/>
            </a:pPr>
            <a:r>
              <a:rPr lang="en-US" sz="3600" dirty="0">
                <a:solidFill>
                  <a:srgbClr val="FFFFFF"/>
                </a:solidFill>
              </a:rPr>
              <a:t>Medical care accounts for only 10% of overall health</a:t>
            </a:r>
          </a:p>
          <a:p>
            <a:pPr eaLnBrk="1" hangingPunct="1">
              <a:buClr>
                <a:srgbClr val="FFCC00"/>
              </a:buClr>
              <a:defRPr/>
            </a:pPr>
            <a:endParaRPr lang="en-US" sz="3600" dirty="0">
              <a:solidFill>
                <a:srgbClr val="FFFFFF"/>
              </a:solidFill>
            </a:endParaRPr>
          </a:p>
          <a:p>
            <a:pPr eaLnBrk="1" hangingPunct="1">
              <a:buClr>
                <a:srgbClr val="FFCC00"/>
              </a:buClr>
              <a:defRPr/>
            </a:pPr>
            <a:r>
              <a:rPr lang="en-US" sz="3600" dirty="0">
                <a:solidFill>
                  <a:srgbClr val="FFFFFF"/>
                </a:solidFill>
              </a:rPr>
              <a:t>Social, environmental, behavioral, and genetic factors = 90%</a:t>
            </a:r>
          </a:p>
          <a:p>
            <a:pPr eaLnBrk="1" hangingPunct="1">
              <a:buClr>
                <a:srgbClr val="FFCC00"/>
              </a:buClr>
              <a:defRPr/>
            </a:pPr>
            <a:endParaRPr lang="en-US" sz="3600" dirty="0">
              <a:solidFill>
                <a:srgbClr val="FFFFFF"/>
              </a:solidFill>
            </a:endParaRPr>
          </a:p>
          <a:p>
            <a:pPr eaLnBrk="1" hangingPunct="1">
              <a:buClr>
                <a:srgbClr val="FFCC00"/>
              </a:buClr>
              <a:defRPr/>
            </a:pPr>
            <a:r>
              <a:rPr lang="en-US" sz="3600" dirty="0">
                <a:solidFill>
                  <a:srgbClr val="FFFFFF"/>
                </a:solidFill>
              </a:rPr>
              <a:t>Few physicians screen for social determinants of health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2CB7-B034-70D8-BD2D-41C36A96C920}"/>
              </a:ext>
            </a:extLst>
          </p:cNvPr>
          <p:cNvSpPr>
            <a:spLocks noGrp="1"/>
          </p:cNvSpPr>
          <p:nvPr>
            <p:ph type="title"/>
          </p:nvPr>
        </p:nvSpPr>
        <p:spPr/>
        <p:txBody>
          <a:bodyPr/>
          <a:lstStyle/>
          <a:p>
            <a:pPr>
              <a:defRPr/>
            </a:pPr>
            <a:r>
              <a:rPr lang="en-US" sz="3600" dirty="0"/>
              <a:t>Social Factors Responsible for Illness and Death</a:t>
            </a:r>
            <a:br>
              <a:rPr lang="en-US" sz="3600" dirty="0"/>
            </a:br>
            <a:r>
              <a:rPr lang="en-US" sz="2800" dirty="0"/>
              <a:t>AJPH 2011;101:1456-1465</a:t>
            </a:r>
          </a:p>
        </p:txBody>
      </p:sp>
      <p:sp>
        <p:nvSpPr>
          <p:cNvPr id="3" name="Content Placeholder 2">
            <a:extLst>
              <a:ext uri="{FF2B5EF4-FFF2-40B4-BE49-F238E27FC236}">
                <a16:creationId xmlns:a16="http://schemas.microsoft.com/office/drawing/2014/main" id="{6A51D215-849C-5D95-B783-2E26251B1F31}"/>
              </a:ext>
            </a:extLst>
          </p:cNvPr>
          <p:cNvSpPr>
            <a:spLocks noGrp="1"/>
          </p:cNvSpPr>
          <p:nvPr>
            <p:ph idx="1"/>
          </p:nvPr>
        </p:nvSpPr>
        <p:spPr/>
        <p:txBody>
          <a:bodyPr/>
          <a:lstStyle/>
          <a:p>
            <a:pPr>
              <a:defRPr/>
            </a:pPr>
            <a:r>
              <a:rPr lang="en-US" sz="3600" dirty="0"/>
              <a:t>Deaths in 2000 attributable to:</a:t>
            </a:r>
          </a:p>
          <a:p>
            <a:pPr lvl="1">
              <a:defRPr/>
            </a:pPr>
            <a:r>
              <a:rPr lang="en-US" sz="3600" dirty="0"/>
              <a:t>Low education: 245,000</a:t>
            </a:r>
          </a:p>
          <a:p>
            <a:pPr lvl="1">
              <a:defRPr/>
            </a:pPr>
            <a:r>
              <a:rPr lang="en-US" sz="3600" dirty="0"/>
              <a:t>Racial segregation: 176,000</a:t>
            </a:r>
          </a:p>
          <a:p>
            <a:pPr lvl="1">
              <a:defRPr/>
            </a:pPr>
            <a:r>
              <a:rPr lang="en-US" sz="3600" dirty="0"/>
              <a:t>Low social support: 162,000</a:t>
            </a:r>
          </a:p>
          <a:p>
            <a:pPr lvl="1">
              <a:defRPr/>
            </a:pPr>
            <a:r>
              <a:rPr lang="en-US" sz="3600" dirty="0"/>
              <a:t>Individual-level poverty: 133,000</a:t>
            </a:r>
          </a:p>
          <a:p>
            <a:pPr lvl="1">
              <a:defRPr/>
            </a:pPr>
            <a:r>
              <a:rPr lang="en-US" sz="3600" dirty="0"/>
              <a:t>Income inequality: 119,000</a:t>
            </a:r>
          </a:p>
          <a:p>
            <a:pPr lvl="1">
              <a:defRPr/>
            </a:pPr>
            <a:r>
              <a:rPr lang="en-US" sz="3600" dirty="0"/>
              <a:t>Area-level poverty: 39,000</a:t>
            </a:r>
          </a:p>
          <a:p>
            <a:pPr lvl="1">
              <a:defRPr/>
            </a:pPr>
            <a:endParaRPr lang="en-US" sz="3600" dirty="0"/>
          </a:p>
          <a:p>
            <a:pPr lvl="1" algn="r">
              <a:defRPr/>
            </a:pPr>
            <a:r>
              <a:rPr lang="en-US" dirty="0"/>
              <a:t>AJPH 2011;101:1456-1465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53CA-20CA-7E32-8FF0-66C63961D9DD}"/>
              </a:ext>
            </a:extLst>
          </p:cNvPr>
          <p:cNvSpPr>
            <a:spLocks noGrp="1"/>
          </p:cNvSpPr>
          <p:nvPr>
            <p:ph type="title"/>
          </p:nvPr>
        </p:nvSpPr>
        <p:spPr/>
        <p:txBody>
          <a:bodyPr/>
          <a:lstStyle/>
          <a:p>
            <a:r>
              <a:rPr lang="en-US" dirty="0">
                <a:latin typeface="Garamond" panose="02020404030301010803" pitchFamily="18" charset="0"/>
              </a:rPr>
              <a:t>Why?</a:t>
            </a:r>
          </a:p>
        </p:txBody>
      </p:sp>
      <p:sp>
        <p:nvSpPr>
          <p:cNvPr id="3" name="Content Placeholder 2">
            <a:extLst>
              <a:ext uri="{FF2B5EF4-FFF2-40B4-BE49-F238E27FC236}">
                <a16:creationId xmlns:a16="http://schemas.microsoft.com/office/drawing/2014/main" id="{0A7CD371-9550-F6DB-EE5B-E934AE2D4DAF}"/>
              </a:ext>
            </a:extLst>
          </p:cNvPr>
          <p:cNvSpPr>
            <a:spLocks noGrp="1"/>
          </p:cNvSpPr>
          <p:nvPr>
            <p:ph idx="1"/>
          </p:nvPr>
        </p:nvSpPr>
        <p:spPr/>
        <p:txBody>
          <a:bodyPr/>
          <a:lstStyle/>
          <a:p>
            <a:r>
              <a:rPr lang="en-US" sz="3600" dirty="0">
                <a:latin typeface="Garamond" panose="02020404030301010803" pitchFamily="18" charset="0"/>
              </a:rPr>
              <a:t>Inadequate attention to social determinants of health</a:t>
            </a:r>
          </a:p>
          <a:p>
            <a:pPr lvl="1"/>
            <a:r>
              <a:rPr lang="en-US" sz="3600" dirty="0">
                <a:latin typeface="Garamond" panose="02020404030301010803" pitchFamily="18" charset="0"/>
              </a:rPr>
              <a:t>Gender, racial, educational, and wealth disparities</a:t>
            </a:r>
          </a:p>
          <a:p>
            <a:r>
              <a:rPr lang="en-US" sz="3600" dirty="0">
                <a:latin typeface="Garamond" panose="02020404030301010803" pitchFamily="18" charset="0"/>
              </a:rPr>
              <a:t>Capitalist approach to medicine / profit motive</a:t>
            </a:r>
          </a:p>
          <a:p>
            <a:r>
              <a:rPr lang="en-US" sz="3600" dirty="0">
                <a:latin typeface="Garamond" panose="02020404030301010803" pitchFamily="18" charset="0"/>
              </a:rPr>
              <a:t>Large numbers of un- and under-insured patients</a:t>
            </a:r>
          </a:p>
          <a:p>
            <a:r>
              <a:rPr lang="en-US" sz="3600" dirty="0">
                <a:latin typeface="Garamond" panose="02020404030301010803" pitchFamily="18" charset="0"/>
              </a:rPr>
              <a:t>Inefficiencies throughout system</a:t>
            </a:r>
          </a:p>
          <a:p>
            <a:r>
              <a:rPr lang="en-US" sz="3600" dirty="0">
                <a:latin typeface="Garamond" panose="02020404030301010803" pitchFamily="18" charset="0"/>
              </a:rPr>
              <a:t>Not a government priority</a:t>
            </a:r>
          </a:p>
        </p:txBody>
      </p:sp>
    </p:spTree>
    <p:extLst>
      <p:ext uri="{BB962C8B-B14F-4D97-AF65-F5344CB8AC3E}">
        <p14:creationId xmlns:p14="http://schemas.microsoft.com/office/powerpoint/2010/main" val="385215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F3BE-6183-5AA9-EB40-329DFEFEB8CE}"/>
              </a:ext>
            </a:extLst>
          </p:cNvPr>
          <p:cNvSpPr>
            <a:spLocks noGrp="1"/>
          </p:cNvSpPr>
          <p:nvPr>
            <p:ph type="title"/>
          </p:nvPr>
        </p:nvSpPr>
        <p:spPr/>
        <p:txBody>
          <a:bodyPr/>
          <a:lstStyle/>
          <a:p>
            <a:pPr>
              <a:defRPr/>
            </a:pPr>
            <a:r>
              <a:rPr lang="en-US" dirty="0"/>
              <a:t>Deaths per year</a:t>
            </a:r>
          </a:p>
        </p:txBody>
      </p:sp>
      <p:sp>
        <p:nvSpPr>
          <p:cNvPr id="3" name="Content Placeholder 2">
            <a:extLst>
              <a:ext uri="{FF2B5EF4-FFF2-40B4-BE49-F238E27FC236}">
                <a16:creationId xmlns:a16="http://schemas.microsoft.com/office/drawing/2014/main" id="{A3909F06-7485-9C5F-A928-00946DA4F05E}"/>
              </a:ext>
            </a:extLst>
          </p:cNvPr>
          <p:cNvSpPr>
            <a:spLocks noGrp="1"/>
          </p:cNvSpPr>
          <p:nvPr>
            <p:ph idx="1"/>
          </p:nvPr>
        </p:nvSpPr>
        <p:spPr/>
        <p:txBody>
          <a:bodyPr/>
          <a:lstStyle/>
          <a:p>
            <a:pPr>
              <a:defRPr/>
            </a:pPr>
            <a:r>
              <a:rPr lang="en-US" sz="2800" dirty="0"/>
              <a:t>Tobacco = 438,000 (+ 42,000 ETS)</a:t>
            </a:r>
          </a:p>
          <a:p>
            <a:pPr>
              <a:defRPr/>
            </a:pPr>
            <a:r>
              <a:rPr lang="en-US" sz="2800" dirty="0"/>
              <a:t>Obesity = 300,000</a:t>
            </a:r>
          </a:p>
          <a:p>
            <a:pPr>
              <a:defRPr/>
            </a:pPr>
            <a:r>
              <a:rPr lang="en-US" sz="2800" dirty="0"/>
              <a:t>Alcohol = 100,000</a:t>
            </a:r>
          </a:p>
          <a:p>
            <a:pPr>
              <a:defRPr/>
            </a:pPr>
            <a:r>
              <a:rPr lang="en-US" sz="2800" dirty="0"/>
              <a:t>Microbial agents = 90,000</a:t>
            </a:r>
          </a:p>
          <a:p>
            <a:pPr>
              <a:defRPr/>
            </a:pPr>
            <a:r>
              <a:rPr lang="en-US" sz="2800" dirty="0"/>
              <a:t>Toxic agents = 60,000 (likely higher)</a:t>
            </a:r>
          </a:p>
          <a:p>
            <a:pPr>
              <a:defRPr/>
            </a:pPr>
            <a:r>
              <a:rPr lang="en-US" sz="2800" dirty="0"/>
              <a:t>Firearms = 35,000</a:t>
            </a:r>
          </a:p>
          <a:p>
            <a:pPr>
              <a:defRPr/>
            </a:pPr>
            <a:r>
              <a:rPr lang="en-US" sz="2800" dirty="0"/>
              <a:t>Sexual behaviors = 30,000</a:t>
            </a:r>
          </a:p>
          <a:p>
            <a:pPr>
              <a:defRPr/>
            </a:pPr>
            <a:r>
              <a:rPr lang="en-US" sz="2800" dirty="0"/>
              <a:t>Motor vehicles = 25,000</a:t>
            </a:r>
          </a:p>
          <a:p>
            <a:pPr>
              <a:defRPr/>
            </a:pPr>
            <a:r>
              <a:rPr lang="en-US" sz="2800" dirty="0"/>
              <a:t>Illicit drug use = 20,000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6804-8BEA-331C-6309-C9174D8BC387}"/>
              </a:ext>
            </a:extLst>
          </p:cNvPr>
          <p:cNvSpPr>
            <a:spLocks noGrp="1"/>
          </p:cNvSpPr>
          <p:nvPr>
            <p:ph type="title"/>
          </p:nvPr>
        </p:nvSpPr>
        <p:spPr/>
        <p:txBody>
          <a:bodyPr/>
          <a:lstStyle/>
          <a:p>
            <a:pPr>
              <a:defRPr/>
            </a:pPr>
            <a:r>
              <a:rPr lang="en-US" dirty="0"/>
              <a:t>Public Health Spending Inadequate</a:t>
            </a:r>
          </a:p>
        </p:txBody>
      </p:sp>
      <p:sp>
        <p:nvSpPr>
          <p:cNvPr id="3" name="Content Placeholder 2">
            <a:extLst>
              <a:ext uri="{FF2B5EF4-FFF2-40B4-BE49-F238E27FC236}">
                <a16:creationId xmlns:a16="http://schemas.microsoft.com/office/drawing/2014/main" id="{4F4F9ECD-AB95-F30B-24AD-D6DC616463BD}"/>
              </a:ext>
            </a:extLst>
          </p:cNvPr>
          <p:cNvSpPr>
            <a:spLocks noGrp="1"/>
          </p:cNvSpPr>
          <p:nvPr>
            <p:ph idx="1"/>
          </p:nvPr>
        </p:nvSpPr>
        <p:spPr/>
        <p:txBody>
          <a:bodyPr/>
          <a:lstStyle/>
          <a:p>
            <a:pPr eaLnBrk="1" hangingPunct="1">
              <a:buClr>
                <a:srgbClr val="FFCC00"/>
              </a:buClr>
              <a:defRPr/>
            </a:pPr>
            <a:r>
              <a:rPr lang="en-US" sz="2800" dirty="0">
                <a:solidFill>
                  <a:srgbClr val="FFFFFF"/>
                </a:solidFill>
              </a:rPr>
              <a:t>Prevention accounts for only 2-4% of national health care expenditures</a:t>
            </a:r>
          </a:p>
          <a:p>
            <a:pPr eaLnBrk="1" hangingPunct="1">
              <a:buClr>
                <a:srgbClr val="FFCC00"/>
              </a:buClr>
              <a:defRPr/>
            </a:pPr>
            <a:r>
              <a:rPr lang="en-US" sz="2800" dirty="0">
                <a:solidFill>
                  <a:srgbClr val="FFFFFF"/>
                </a:solidFill>
              </a:rPr>
              <a:t>Every $1 invested in programs covering tobacco, alcohol, exercise, and nutrition saves $5.60 in health care costs</a:t>
            </a:r>
          </a:p>
          <a:p>
            <a:pPr>
              <a:defRPr/>
            </a:pPr>
            <a:r>
              <a:rPr lang="en-US" sz="2800" dirty="0"/>
              <a:t>Other wealthy OECD countries spend average of $2 on social services for every $1 spent on medical care (U.S. = $0.55)</a:t>
            </a:r>
          </a:p>
          <a:p>
            <a:pPr>
              <a:defRPr/>
            </a:pPr>
            <a:r>
              <a:rPr lang="en-US" sz="2800" dirty="0"/>
              <a:t>Mortality rates fall 1-7% for every 10% increase in public health spending</a:t>
            </a:r>
          </a:p>
          <a:p>
            <a:pPr>
              <a:defRPr/>
            </a:pPr>
            <a:r>
              <a:rPr lang="en-US" sz="2800" dirty="0"/>
              <a:t>If US had a welfare state like other OECD countries, life expectancy would be 3.8 yrs longer</a:t>
            </a:r>
          </a:p>
          <a:p>
            <a:pPr>
              <a:defRPr/>
            </a:pPr>
            <a:endParaRPr lang="en-US" sz="2800" dirty="0"/>
          </a:p>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332B9FD-E0BF-B133-D5D4-ADD506C34D0B}"/>
              </a:ext>
            </a:extLst>
          </p:cNvPr>
          <p:cNvSpPr>
            <a:spLocks noGrp="1"/>
          </p:cNvSpPr>
          <p:nvPr>
            <p:ph type="title"/>
          </p:nvPr>
        </p:nvSpPr>
        <p:spPr/>
        <p:txBody>
          <a:bodyPr/>
          <a:lstStyle/>
          <a:p>
            <a:pPr>
              <a:defRPr/>
            </a:pPr>
            <a:r>
              <a:rPr lang="en-US" altLang="en-US"/>
              <a:t>Benefits of Education</a:t>
            </a:r>
          </a:p>
        </p:txBody>
      </p:sp>
      <p:sp>
        <p:nvSpPr>
          <p:cNvPr id="30723" name="Content Placeholder 2">
            <a:extLst>
              <a:ext uri="{FF2B5EF4-FFF2-40B4-BE49-F238E27FC236}">
                <a16:creationId xmlns:a16="http://schemas.microsoft.com/office/drawing/2014/main" id="{FA2582B3-0C78-8FD1-3955-4258F413A2DF}"/>
              </a:ext>
            </a:extLst>
          </p:cNvPr>
          <p:cNvSpPr>
            <a:spLocks noGrp="1"/>
          </p:cNvSpPr>
          <p:nvPr>
            <p:ph idx="1"/>
          </p:nvPr>
        </p:nvSpPr>
        <p:spPr/>
        <p:txBody>
          <a:bodyPr/>
          <a:lstStyle/>
          <a:p>
            <a:pPr>
              <a:defRPr/>
            </a:pPr>
            <a:r>
              <a:rPr lang="en-US" altLang="en-US" dirty="0"/>
              <a:t>For every $1 spent on early childhood education, up to $17 are saved from increased school achievement, improved health, reduced crime, and reduced reliance on public assistance</a:t>
            </a:r>
          </a:p>
          <a:p>
            <a:pPr>
              <a:defRPr/>
            </a:pPr>
            <a:r>
              <a:rPr lang="en-US" altLang="en-US" dirty="0"/>
              <a:t>Income increases 11% for every year of education beyond high school (aka college in Australia)</a:t>
            </a:r>
          </a:p>
          <a:p>
            <a:pPr>
              <a:buClr>
                <a:srgbClr val="FFCC00"/>
              </a:buClr>
              <a:defRPr/>
            </a:pPr>
            <a:r>
              <a:rPr lang="en-US" altLang="en-US" dirty="0">
                <a:solidFill>
                  <a:srgbClr val="FFFFFF"/>
                </a:solidFill>
              </a:rPr>
              <a:t>University graduates live 5 years longer than high school (college) dropouts</a:t>
            </a:r>
          </a:p>
          <a:p>
            <a:pPr>
              <a:defRPr/>
            </a:pPr>
            <a:endParaRPr lang="en-US" altLang="en-US"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6A85-3029-CD1A-85E0-677F49552237}"/>
              </a:ext>
            </a:extLst>
          </p:cNvPr>
          <p:cNvSpPr>
            <a:spLocks noGrp="1"/>
          </p:cNvSpPr>
          <p:nvPr>
            <p:ph type="title"/>
          </p:nvPr>
        </p:nvSpPr>
        <p:spPr/>
        <p:txBody>
          <a:bodyPr/>
          <a:lstStyle/>
          <a:p>
            <a:pPr>
              <a:defRPr/>
            </a:pPr>
            <a:r>
              <a:rPr lang="en-US" dirty="0"/>
              <a:t>Education</a:t>
            </a:r>
          </a:p>
        </p:txBody>
      </p:sp>
      <p:sp>
        <p:nvSpPr>
          <p:cNvPr id="3" name="Content Placeholder 2">
            <a:extLst>
              <a:ext uri="{FF2B5EF4-FFF2-40B4-BE49-F238E27FC236}">
                <a16:creationId xmlns:a16="http://schemas.microsoft.com/office/drawing/2014/main" id="{8B4E41A2-DCAA-61F9-A6A2-15962930802C}"/>
              </a:ext>
            </a:extLst>
          </p:cNvPr>
          <p:cNvSpPr>
            <a:spLocks noGrp="1"/>
          </p:cNvSpPr>
          <p:nvPr>
            <p:ph idx="1"/>
          </p:nvPr>
        </p:nvSpPr>
        <p:spPr/>
        <p:txBody>
          <a:bodyPr/>
          <a:lstStyle/>
          <a:p>
            <a:pPr>
              <a:defRPr/>
            </a:pPr>
            <a:r>
              <a:rPr lang="en-US" sz="3600" dirty="0"/>
              <a:t>Medical advances averted a maximum of 178,000 deaths between 1996 and 2002</a:t>
            </a:r>
          </a:p>
          <a:p>
            <a:pPr>
              <a:defRPr/>
            </a:pPr>
            <a:r>
              <a:rPr lang="en-US" sz="3600" dirty="0"/>
              <a:t>Correcting disparities in education-associated mortality would have saved 1.3 million lives during the same period</a:t>
            </a:r>
          </a:p>
          <a:p>
            <a:pPr algn="r">
              <a:defRPr/>
            </a:pPr>
            <a:r>
              <a:rPr lang="en-US" sz="2800" dirty="0"/>
              <a:t>AJPH 2007;97:679-83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CCE2-8360-B5E8-9A63-8BD6A718266B}"/>
              </a:ext>
            </a:extLst>
          </p:cNvPr>
          <p:cNvSpPr>
            <a:spLocks noGrp="1"/>
          </p:cNvSpPr>
          <p:nvPr>
            <p:ph type="title"/>
          </p:nvPr>
        </p:nvSpPr>
        <p:spPr/>
        <p:txBody>
          <a:bodyPr/>
          <a:lstStyle/>
          <a:p>
            <a:pPr>
              <a:defRPr/>
            </a:pPr>
            <a:r>
              <a:rPr lang="en-US" dirty="0"/>
              <a:t>Harms of Pseudoscience/Misinformation</a:t>
            </a:r>
          </a:p>
        </p:txBody>
      </p:sp>
      <p:sp>
        <p:nvSpPr>
          <p:cNvPr id="3" name="Content Placeholder 2">
            <a:extLst>
              <a:ext uri="{FF2B5EF4-FFF2-40B4-BE49-F238E27FC236}">
                <a16:creationId xmlns:a16="http://schemas.microsoft.com/office/drawing/2014/main" id="{EC34F129-F5ED-3C0E-B992-B2D7DB9FE8D1}"/>
              </a:ext>
            </a:extLst>
          </p:cNvPr>
          <p:cNvSpPr>
            <a:spLocks noGrp="1"/>
          </p:cNvSpPr>
          <p:nvPr>
            <p:ph idx="1"/>
          </p:nvPr>
        </p:nvSpPr>
        <p:spPr/>
        <p:txBody>
          <a:bodyPr/>
          <a:lstStyle/>
          <a:p>
            <a:pPr>
              <a:defRPr/>
            </a:pPr>
            <a:r>
              <a:rPr lang="en-US" sz="3600" dirty="0"/>
              <a:t>Dramatic rise under Trump</a:t>
            </a:r>
          </a:p>
          <a:p>
            <a:pPr>
              <a:defRPr/>
            </a:pPr>
            <a:endParaRPr lang="en-US" sz="3600" dirty="0"/>
          </a:p>
          <a:p>
            <a:pPr>
              <a:defRPr/>
            </a:pPr>
            <a:r>
              <a:rPr lang="en-US" sz="3600" dirty="0"/>
              <a:t>Politicians, the media, religions all play role</a:t>
            </a:r>
          </a:p>
          <a:p>
            <a:pPr>
              <a:defRPr/>
            </a:pPr>
            <a:endParaRPr lang="en-US" sz="3600" dirty="0"/>
          </a:p>
          <a:p>
            <a:pPr>
              <a:defRPr/>
            </a:pPr>
            <a:r>
              <a:rPr lang="en-US" sz="3600" dirty="0"/>
              <a:t>Lack of health education at all levels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D7FF-8E8A-8627-246A-E9708F353AAC}"/>
              </a:ext>
            </a:extLst>
          </p:cNvPr>
          <p:cNvSpPr>
            <a:spLocks noGrp="1"/>
          </p:cNvSpPr>
          <p:nvPr>
            <p:ph type="title"/>
          </p:nvPr>
        </p:nvSpPr>
        <p:spPr/>
        <p:txBody>
          <a:bodyPr/>
          <a:lstStyle/>
          <a:p>
            <a:pPr>
              <a:defRPr/>
            </a:pPr>
            <a:r>
              <a:rPr lang="en-US" dirty="0"/>
              <a:t>US Charity Care Suffering</a:t>
            </a:r>
          </a:p>
        </p:txBody>
      </p:sp>
      <p:sp>
        <p:nvSpPr>
          <p:cNvPr id="3" name="Content Placeholder 2">
            <a:extLst>
              <a:ext uri="{FF2B5EF4-FFF2-40B4-BE49-F238E27FC236}">
                <a16:creationId xmlns:a16="http://schemas.microsoft.com/office/drawing/2014/main" id="{4FA94054-86B1-21DA-5B05-340B44F13141}"/>
              </a:ext>
            </a:extLst>
          </p:cNvPr>
          <p:cNvSpPr>
            <a:spLocks noGrp="1"/>
          </p:cNvSpPr>
          <p:nvPr>
            <p:ph idx="1"/>
          </p:nvPr>
        </p:nvSpPr>
        <p:spPr/>
        <p:txBody>
          <a:bodyPr/>
          <a:lstStyle/>
          <a:p>
            <a:pPr marL="273050" indent="-273050" eaLnBrk="1" hangingPunct="1">
              <a:defRPr/>
            </a:pPr>
            <a:r>
              <a:rPr lang="en-US" dirty="0"/>
              <a:t>Free clinic demand increasing, more patients being turned away</a:t>
            </a:r>
          </a:p>
          <a:p>
            <a:pPr marL="273050" indent="-273050" eaLnBrk="1" hangingPunct="1">
              <a:defRPr/>
            </a:pPr>
            <a:r>
              <a:rPr lang="en-US" dirty="0"/>
              <a:t>Hospitals consolidating</a:t>
            </a:r>
          </a:p>
          <a:p>
            <a:pPr marL="673100" lvl="1" indent="-273050" eaLnBrk="1" hangingPunct="1">
              <a:defRPr/>
            </a:pPr>
            <a:r>
              <a:rPr lang="en-US" sz="3200" dirty="0"/>
              <a:t>Decreases competition, can increase costs</a:t>
            </a:r>
          </a:p>
          <a:p>
            <a:pPr marL="273050" indent="-273050" eaLnBrk="1" hangingPunct="1">
              <a:defRPr/>
            </a:pPr>
            <a:r>
              <a:rPr lang="en-US" dirty="0"/>
              <a:t>Hospitals turning to lucrative initiatives to improve financial situation</a:t>
            </a:r>
          </a:p>
          <a:p>
            <a:pPr marL="639763" lvl="1" indent="-246063" eaLnBrk="1" hangingPunct="1">
              <a:defRPr/>
            </a:pPr>
            <a:r>
              <a:rPr lang="en-US" sz="3200" dirty="0"/>
              <a:t>Cosmetic surgery, luxury/concierge clinics, aggressive billing practices, recruiting wealthy foreign patients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51A588E3-C2A1-78CA-1958-BF7B426C2645}"/>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err="1"/>
              <a:t>Maldistribution</a:t>
            </a:r>
            <a:r>
              <a:rPr lang="en-US" dirty="0"/>
              <a:t> of Wealth</a:t>
            </a:r>
          </a:p>
        </p:txBody>
      </p:sp>
      <p:sp>
        <p:nvSpPr>
          <p:cNvPr id="69635" name="Content Placeholder 2">
            <a:extLst>
              <a:ext uri="{FF2B5EF4-FFF2-40B4-BE49-F238E27FC236}">
                <a16:creationId xmlns:a16="http://schemas.microsoft.com/office/drawing/2014/main" id="{AB3FC289-A902-7C4C-4CD1-A4E11F44BABC}"/>
              </a:ext>
            </a:extLst>
          </p:cNvPr>
          <p:cNvSpPr>
            <a:spLocks noGrp="1"/>
          </p:cNvSpPr>
          <p:nvPr>
            <p:ph idx="4294967295"/>
          </p:nvPr>
        </p:nvSpPr>
        <p:spPr/>
        <p:txBody>
          <a:bodyPr/>
          <a:lstStyle/>
          <a:p>
            <a:pPr eaLnBrk="1" hangingPunct="1">
              <a:defRPr/>
            </a:pPr>
            <a:r>
              <a:rPr lang="en-US" sz="3600" dirty="0">
                <a:effectLst>
                  <a:outerShdw blurRad="38100" dist="38100" dir="2700000" algn="tl">
                    <a:srgbClr val="000000">
                      <a:alpha val="43137"/>
                    </a:srgbClr>
                  </a:outerShdw>
                </a:effectLst>
              </a:rPr>
              <a:t>Top 62 billionaires worldwide worth $1.8 trillion, the combined income of bottom 3.5 billion people (1/2 of world’s population)</a:t>
            </a:r>
          </a:p>
          <a:p>
            <a:pPr eaLnBrk="1" hangingPunct="1">
              <a:defRPr/>
            </a:pPr>
            <a:r>
              <a:rPr lang="en-US" sz="3600" dirty="0">
                <a:effectLst>
                  <a:outerShdw blurRad="38100" dist="38100" dir="2700000" algn="tl">
                    <a:srgbClr val="000000">
                      <a:alpha val="43137"/>
                    </a:srgbClr>
                  </a:outerShdw>
                </a:effectLst>
              </a:rPr>
              <a:t>U.S:  Richest 1% of the population owns 50% of the country’s wealth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-poorest 90% own 30%</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-widest gap of any industrialized nation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BAEA-34D0-0625-9789-3D5928CBFDF9}"/>
              </a:ext>
            </a:extLst>
          </p:cNvPr>
          <p:cNvSpPr>
            <a:spLocks noGrp="1"/>
          </p:cNvSpPr>
          <p:nvPr>
            <p:ph type="title"/>
          </p:nvPr>
        </p:nvSpPr>
        <p:spPr/>
        <p:txBody>
          <a:bodyPr/>
          <a:lstStyle/>
          <a:p>
            <a:pPr>
              <a:defRPr/>
            </a:pPr>
            <a:r>
              <a:rPr lang="en-US" dirty="0"/>
              <a:t>Income Inequality</a:t>
            </a:r>
          </a:p>
        </p:txBody>
      </p:sp>
      <p:sp>
        <p:nvSpPr>
          <p:cNvPr id="3" name="Content Placeholder 2">
            <a:extLst>
              <a:ext uri="{FF2B5EF4-FFF2-40B4-BE49-F238E27FC236}">
                <a16:creationId xmlns:a16="http://schemas.microsoft.com/office/drawing/2014/main" id="{B937677C-004D-A4C5-67F3-FA9B6F523C7B}"/>
              </a:ext>
            </a:extLst>
          </p:cNvPr>
          <p:cNvSpPr>
            <a:spLocks noGrp="1"/>
          </p:cNvSpPr>
          <p:nvPr>
            <p:ph idx="1"/>
          </p:nvPr>
        </p:nvSpPr>
        <p:spPr/>
        <p:txBody>
          <a:bodyPr/>
          <a:lstStyle/>
          <a:p>
            <a:pPr eaLnBrk="1" hangingPunct="1">
              <a:defRPr/>
            </a:pPr>
            <a:r>
              <a:rPr lang="en-US" sz="3600" dirty="0"/>
              <a:t>Depression</a:t>
            </a:r>
          </a:p>
          <a:p>
            <a:pPr eaLnBrk="1" hangingPunct="1">
              <a:defRPr/>
            </a:pPr>
            <a:r>
              <a:rPr lang="en-US" sz="3600" dirty="0"/>
              <a:t>Mental Illness</a:t>
            </a:r>
          </a:p>
          <a:p>
            <a:pPr eaLnBrk="1" hangingPunct="1">
              <a:defRPr/>
            </a:pPr>
            <a:r>
              <a:rPr lang="en-US" sz="3600" dirty="0"/>
              <a:t>Obesity</a:t>
            </a:r>
          </a:p>
          <a:p>
            <a:pPr eaLnBrk="1" hangingPunct="1">
              <a:defRPr/>
            </a:pPr>
            <a:r>
              <a:rPr lang="en-US" sz="3600" dirty="0"/>
              <a:t>Crime</a:t>
            </a:r>
          </a:p>
          <a:p>
            <a:pPr eaLnBrk="1" hangingPunct="1">
              <a:defRPr/>
            </a:pPr>
            <a:r>
              <a:rPr lang="en-US" sz="3600" dirty="0"/>
              <a:t>Diminished trust in people and institutions</a:t>
            </a:r>
          </a:p>
          <a:p>
            <a:pP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8CD7-25ED-DAE3-9704-D2465A5A4D74}"/>
              </a:ext>
            </a:extLst>
          </p:cNvPr>
          <p:cNvSpPr>
            <a:spLocks noGrp="1"/>
          </p:cNvSpPr>
          <p:nvPr>
            <p:ph type="title"/>
          </p:nvPr>
        </p:nvSpPr>
        <p:spPr/>
        <p:txBody>
          <a:bodyPr/>
          <a:lstStyle/>
          <a:p>
            <a:pPr>
              <a:defRPr/>
            </a:pPr>
            <a:r>
              <a:rPr lang="en-US" dirty="0" err="1"/>
              <a:t>Maldistribution</a:t>
            </a:r>
            <a:r>
              <a:rPr lang="en-US" dirty="0"/>
              <a:t> of Wealth is Deadly</a:t>
            </a:r>
          </a:p>
        </p:txBody>
      </p:sp>
      <p:sp>
        <p:nvSpPr>
          <p:cNvPr id="3" name="Content Placeholder 2">
            <a:extLst>
              <a:ext uri="{FF2B5EF4-FFF2-40B4-BE49-F238E27FC236}">
                <a16:creationId xmlns:a16="http://schemas.microsoft.com/office/drawing/2014/main" id="{3406E968-7629-4A71-7C7E-FEEBA2A91038}"/>
              </a:ext>
            </a:extLst>
          </p:cNvPr>
          <p:cNvSpPr>
            <a:spLocks noGrp="1"/>
          </p:cNvSpPr>
          <p:nvPr>
            <p:ph idx="1"/>
          </p:nvPr>
        </p:nvSpPr>
        <p:spPr/>
        <p:txBody>
          <a:bodyPr/>
          <a:lstStyle/>
          <a:p>
            <a:pPr>
              <a:defRPr/>
            </a:pPr>
            <a:r>
              <a:rPr lang="en-US" sz="4000" dirty="0"/>
              <a:t>880,000 deaths/yr in U.S. would be averted if the country had an income gap like Western European nations, with their stronger social safety nets</a:t>
            </a:r>
          </a:p>
          <a:p>
            <a:pPr algn="r">
              <a:defRPr/>
            </a:pPr>
            <a:endParaRPr lang="en-US" sz="2800" dirty="0"/>
          </a:p>
          <a:p>
            <a:pPr algn="r">
              <a:defRPr/>
            </a:pPr>
            <a:r>
              <a:rPr lang="en-US" sz="2800" dirty="0"/>
              <a:t>BMJ 2009;339:b4471</a:t>
            </a:r>
            <a:endParaRPr lang="en-US"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D5F1-4791-48F6-48CC-66DCCC15E396}"/>
              </a:ext>
            </a:extLst>
          </p:cNvPr>
          <p:cNvSpPr>
            <a:spLocks noGrp="1"/>
          </p:cNvSpPr>
          <p:nvPr>
            <p:ph type="title"/>
          </p:nvPr>
        </p:nvSpPr>
        <p:spPr/>
        <p:txBody>
          <a:bodyPr/>
          <a:lstStyle/>
          <a:p>
            <a:pPr>
              <a:defRPr/>
            </a:pPr>
            <a:r>
              <a:rPr lang="en-US" dirty="0">
                <a:solidFill>
                  <a:srgbClr val="E5E5FF"/>
                </a:solidFill>
              </a:rPr>
              <a:t>Maldistribution of wealth</a:t>
            </a:r>
            <a:endParaRPr lang="en-US" dirty="0"/>
          </a:p>
        </p:txBody>
      </p:sp>
      <p:sp>
        <p:nvSpPr>
          <p:cNvPr id="3" name="Content Placeholder 2">
            <a:extLst>
              <a:ext uri="{FF2B5EF4-FFF2-40B4-BE49-F238E27FC236}">
                <a16:creationId xmlns:a16="http://schemas.microsoft.com/office/drawing/2014/main" id="{AA784EFF-AB67-3829-4786-B3DFD21E9383}"/>
              </a:ext>
            </a:extLst>
          </p:cNvPr>
          <p:cNvSpPr>
            <a:spLocks noGrp="1"/>
          </p:cNvSpPr>
          <p:nvPr>
            <p:ph idx="1"/>
          </p:nvPr>
        </p:nvSpPr>
        <p:spPr/>
        <p:txBody>
          <a:bodyPr/>
          <a:lstStyle/>
          <a:p>
            <a:pPr>
              <a:defRPr/>
            </a:pPr>
            <a:r>
              <a:rPr lang="en-US" sz="4000" dirty="0"/>
              <a:t>Less than 4% of the combined wealth of the 225 richest individuals in the world would pay for ongoing access to basic education, health care (including reproductive health care), adequate food, safe water, and adequate sanitation for all humans</a:t>
            </a: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CC82-EA09-D4C9-10CA-C96397E42731}"/>
              </a:ext>
            </a:extLst>
          </p:cNvPr>
          <p:cNvSpPr>
            <a:spLocks noGrp="1"/>
          </p:cNvSpPr>
          <p:nvPr>
            <p:ph type="title"/>
          </p:nvPr>
        </p:nvSpPr>
        <p:spPr/>
        <p:txBody>
          <a:bodyPr/>
          <a:lstStyle/>
          <a:p>
            <a:r>
              <a:rPr kumimoji="0" lang="en-US" altLang="en-US" sz="4000" b="1"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panose="02020404030301010803" pitchFamily="18" charset="0"/>
                <a:ea typeface="+mj-ea"/>
                <a:cs typeface="+mj-cs"/>
              </a:rPr>
              <a:t>Resources Adequate, but Many Unnecessary Deaths</a:t>
            </a:r>
            <a:endParaRPr lang="en-US" dirty="0"/>
          </a:p>
        </p:txBody>
      </p:sp>
      <p:sp>
        <p:nvSpPr>
          <p:cNvPr id="3" name="Content Placeholder 2">
            <a:extLst>
              <a:ext uri="{FF2B5EF4-FFF2-40B4-BE49-F238E27FC236}">
                <a16:creationId xmlns:a16="http://schemas.microsoft.com/office/drawing/2014/main" id="{0A421AF2-DC23-F280-AEE9-0EEA900F081C}"/>
              </a:ext>
            </a:extLst>
          </p:cNvPr>
          <p:cNvSpPr>
            <a:spLocks noGrp="1"/>
          </p:cNvSpPr>
          <p:nvPr>
            <p:ph idx="1"/>
          </p:nvPr>
        </p:nvSpPr>
        <p:spPr/>
        <p:txBody>
          <a:bodyPr/>
          <a:lstStyle/>
          <a:p>
            <a:pPr eaLnBrk="1" hangingPunct="1"/>
            <a:r>
              <a:rPr lang="en-US" sz="2800" dirty="0">
                <a:latin typeface="Garamond" panose="02020404030301010803" pitchFamily="18" charset="0"/>
              </a:rPr>
              <a:t>U.S. has 4.5% of world’s population), 8% of world’s doctors and 7% of world’s nurses, and accounts for 42% of global health care spending, </a:t>
            </a:r>
          </a:p>
          <a:p>
            <a:pPr eaLnBrk="1" hangingPunct="1"/>
            <a:r>
              <a:rPr lang="en-US" altLang="en-US" sz="2800" dirty="0">
                <a:latin typeface="Garamond" panose="02020404030301010803" pitchFamily="18" charset="0"/>
              </a:rPr>
              <a:t>27 million (8%) uninsured patients</a:t>
            </a:r>
          </a:p>
          <a:p>
            <a:pPr lvl="1" eaLnBrk="1" hangingPunct="1"/>
            <a:r>
              <a:rPr lang="en-US" altLang="en-US" dirty="0">
                <a:latin typeface="Garamond" panose="02020404030301010803" pitchFamily="18" charset="0"/>
              </a:rPr>
              <a:t>27,000 deaths/year</a:t>
            </a:r>
          </a:p>
          <a:p>
            <a:pPr eaLnBrk="1" hangingPunct="1"/>
            <a:r>
              <a:rPr lang="en-US" altLang="en-US" sz="2800" dirty="0">
                <a:latin typeface="Garamond" panose="02020404030301010803" pitchFamily="18" charset="0"/>
              </a:rPr>
              <a:t>Millions more underinsured</a:t>
            </a:r>
          </a:p>
          <a:p>
            <a:pPr lvl="1" eaLnBrk="1" hangingPunct="1"/>
            <a:r>
              <a:rPr lang="en-US" altLang="en-US" dirty="0">
                <a:latin typeface="Garamond" panose="02020404030301010803" pitchFamily="18" charset="0"/>
              </a:rPr>
              <a:t>Remain in dead-end jobs; go without needed prescriptions due to skyrocketing drug prices</a:t>
            </a:r>
          </a:p>
          <a:p>
            <a:pPr lvl="1" eaLnBrk="1" hangingPunct="1"/>
            <a:r>
              <a:rPr lang="en-US" altLang="en-US" dirty="0">
                <a:latin typeface="Garamond" panose="02020404030301010803" pitchFamily="18" charset="0"/>
              </a:rPr>
              <a:t>200,000 deaths/yr</a:t>
            </a:r>
          </a:p>
          <a:p>
            <a:endParaRPr lang="en-US" dirty="0"/>
          </a:p>
        </p:txBody>
      </p:sp>
    </p:spTree>
    <p:extLst>
      <p:ext uri="{BB962C8B-B14F-4D97-AF65-F5344CB8AC3E}">
        <p14:creationId xmlns:p14="http://schemas.microsoft.com/office/powerpoint/2010/main" val="1613969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71C7-9C74-AF31-30D1-374555303E16}"/>
              </a:ext>
            </a:extLst>
          </p:cNvPr>
          <p:cNvSpPr>
            <a:spLocks noGrp="1"/>
          </p:cNvSpPr>
          <p:nvPr>
            <p:ph type="title"/>
          </p:nvPr>
        </p:nvSpPr>
        <p:spPr/>
        <p:txBody>
          <a:bodyPr/>
          <a:lstStyle/>
          <a:p>
            <a:pPr>
              <a:defRPr/>
            </a:pPr>
            <a:r>
              <a:rPr lang="en-US" dirty="0"/>
              <a:t>Trump Administration</a:t>
            </a:r>
          </a:p>
        </p:txBody>
      </p:sp>
      <p:sp>
        <p:nvSpPr>
          <p:cNvPr id="3" name="Content Placeholder 2">
            <a:extLst>
              <a:ext uri="{FF2B5EF4-FFF2-40B4-BE49-F238E27FC236}">
                <a16:creationId xmlns:a16="http://schemas.microsoft.com/office/drawing/2014/main" id="{CCC31293-518D-19B0-3890-488B97A3A260}"/>
              </a:ext>
            </a:extLst>
          </p:cNvPr>
          <p:cNvSpPr>
            <a:spLocks noGrp="1"/>
          </p:cNvSpPr>
          <p:nvPr>
            <p:ph idx="1"/>
          </p:nvPr>
        </p:nvSpPr>
        <p:spPr/>
        <p:txBody>
          <a:bodyPr/>
          <a:lstStyle/>
          <a:p>
            <a:pPr>
              <a:defRPr/>
            </a:pPr>
            <a:r>
              <a:rPr lang="en-US" sz="3600" dirty="0"/>
              <a:t>Trump: narcissistic, sociopathic, xenophobic, racist, ignorant, anti-science, </a:t>
            </a:r>
            <a:r>
              <a:rPr lang="en-US" sz="3600" dirty="0" err="1"/>
              <a:t>ecocidal</a:t>
            </a:r>
            <a:r>
              <a:rPr lang="en-US" sz="3600" dirty="0"/>
              <a:t>, misogynistic, admitted sex offender/sexual predator</a:t>
            </a:r>
          </a:p>
          <a:p>
            <a:pPr>
              <a:defRPr/>
            </a:pPr>
            <a:r>
              <a:rPr lang="en-US" sz="3600" dirty="0"/>
              <a:t>President, agency heads, and Congress undoing many public health initiatives</a:t>
            </a:r>
          </a:p>
          <a:p>
            <a:pPr lvl="1">
              <a:defRPr/>
            </a:pPr>
            <a:r>
              <a:rPr lang="en-US" sz="3200" dirty="0"/>
              <a:t>Large exodus of medical providers, researchers, and public health workers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0C1E-6697-5B5E-C457-8EFDDDF4B52F}"/>
              </a:ext>
            </a:extLst>
          </p:cNvPr>
          <p:cNvSpPr>
            <a:spLocks noGrp="1"/>
          </p:cNvSpPr>
          <p:nvPr>
            <p:ph type="title"/>
          </p:nvPr>
        </p:nvSpPr>
        <p:spPr/>
        <p:txBody>
          <a:bodyPr/>
          <a:lstStyle/>
          <a:p>
            <a:pPr>
              <a:defRPr/>
            </a:pPr>
            <a:r>
              <a:rPr lang="en-US" dirty="0">
                <a:solidFill>
                  <a:srgbClr val="E5E5FF"/>
                </a:solidFill>
              </a:rPr>
              <a:t>Trump Administration</a:t>
            </a:r>
            <a:endParaRPr lang="en-US" dirty="0"/>
          </a:p>
        </p:txBody>
      </p:sp>
      <p:sp>
        <p:nvSpPr>
          <p:cNvPr id="3" name="Content Placeholder 2">
            <a:extLst>
              <a:ext uri="{FF2B5EF4-FFF2-40B4-BE49-F238E27FC236}">
                <a16:creationId xmlns:a16="http://schemas.microsoft.com/office/drawing/2014/main" id="{FD99CF2E-37C6-5F0D-D08C-9CF046F8C23E}"/>
              </a:ext>
            </a:extLst>
          </p:cNvPr>
          <p:cNvSpPr>
            <a:spLocks noGrp="1"/>
          </p:cNvSpPr>
          <p:nvPr>
            <p:ph idx="1"/>
          </p:nvPr>
        </p:nvSpPr>
        <p:spPr/>
        <p:txBody>
          <a:bodyPr/>
          <a:lstStyle/>
          <a:p>
            <a:pPr>
              <a:defRPr/>
            </a:pPr>
            <a:r>
              <a:rPr lang="en-US" dirty="0"/>
              <a:t>Withdrawal from WHO</a:t>
            </a:r>
          </a:p>
          <a:p>
            <a:pPr>
              <a:defRPr/>
            </a:pPr>
            <a:r>
              <a:rPr lang="en-US" dirty="0"/>
              <a:t>Elimination of Agency for International Development funding</a:t>
            </a:r>
          </a:p>
          <a:p>
            <a:pPr lvl="1">
              <a:defRPr/>
            </a:pPr>
            <a:r>
              <a:rPr lang="en-US" sz="3200" dirty="0"/>
              <a:t>Estimated 1.6 million excess deaths in 2025</a:t>
            </a:r>
          </a:p>
          <a:p>
            <a:pPr lvl="2">
              <a:defRPr/>
            </a:pPr>
            <a:r>
              <a:rPr lang="en-US" sz="3200" dirty="0"/>
              <a:t>US Office of Management and Budget, 2025</a:t>
            </a:r>
          </a:p>
          <a:p>
            <a:pPr lvl="1">
              <a:defRPr/>
            </a:pPr>
            <a:r>
              <a:rPr lang="en-US" sz="3200" dirty="0"/>
              <a:t>9-14 million by 2030</a:t>
            </a:r>
          </a:p>
          <a:p>
            <a:pPr lvl="2">
              <a:defRPr/>
            </a:pPr>
            <a:r>
              <a:rPr lang="en-US" sz="3200" dirty="0"/>
              <a:t>Lancet 2025(July), 406;10500:283-294; Lancet 2026(Feb) </a:t>
            </a:r>
            <a:r>
              <a:rPr lang="en-US" sz="3200" dirty="0">
                <a:hlinkClick r:id="rId2"/>
              </a:rPr>
              <a:t>https://www.thelancet.com/journals/langlo/onlinefirst</a:t>
            </a:r>
            <a:r>
              <a:rPr lang="en-US" sz="3200" dirty="0"/>
              <a:t>)</a:t>
            </a:r>
          </a:p>
          <a:p>
            <a:pPr>
              <a:defRPr/>
            </a:pP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EDE3-6277-C3A4-FCB4-D060EA7CAC2E}"/>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a:ea typeface="+mj-ea"/>
                <a:cs typeface="+mj-cs"/>
              </a:rPr>
              <a:t>Trump Administration</a:t>
            </a:r>
            <a:endParaRPr lang="en-AU" dirty="0"/>
          </a:p>
        </p:txBody>
      </p:sp>
      <p:sp>
        <p:nvSpPr>
          <p:cNvPr id="3" name="Content Placeholder 2">
            <a:extLst>
              <a:ext uri="{FF2B5EF4-FFF2-40B4-BE49-F238E27FC236}">
                <a16:creationId xmlns:a16="http://schemas.microsoft.com/office/drawing/2014/main" id="{32C9D8C1-9BBA-64AB-B915-E48F3BFA8DF5}"/>
              </a:ext>
            </a:extLst>
          </p:cNvPr>
          <p:cNvSpPr>
            <a:spLocks noGrp="1"/>
          </p:cNvSpPr>
          <p:nvPr>
            <p:ph idx="1"/>
          </p:nvPr>
        </p:nvSpPr>
        <p:spPr/>
        <p:txBody>
          <a:bodyPr/>
          <a:lstStyle/>
          <a:p>
            <a:pPr>
              <a:defRPr/>
            </a:pPr>
            <a:r>
              <a:rPr lang="en-US" sz="3600" dirty="0"/>
              <a:t>Elimination of Agency for Healthcare Research and Quality </a:t>
            </a:r>
          </a:p>
          <a:p>
            <a:pPr>
              <a:defRPr/>
            </a:pPr>
            <a:r>
              <a:rPr lang="en-US" sz="3600" dirty="0"/>
              <a:t>Gutting SNAP (Supplemental Nutritional Assistance Program) and housing benefits</a:t>
            </a:r>
          </a:p>
          <a:p>
            <a:pPr>
              <a:defRPr/>
            </a:pPr>
            <a:r>
              <a:rPr lang="en-US" sz="3600" dirty="0"/>
              <a:t>10-17 million more uninsured expected (more deaths)</a:t>
            </a:r>
          </a:p>
          <a:p>
            <a:pPr>
              <a:defRPr/>
            </a:pPr>
            <a:r>
              <a:rPr lang="en-US" sz="3600" dirty="0"/>
              <a:t>Tens to hundreds of thousands of excess deaths due to environmental policies</a:t>
            </a:r>
          </a:p>
          <a:p>
            <a:endParaRPr lang="en-AU" dirty="0"/>
          </a:p>
        </p:txBody>
      </p:sp>
    </p:spTree>
    <p:extLst>
      <p:ext uri="{BB962C8B-B14F-4D97-AF65-F5344CB8AC3E}">
        <p14:creationId xmlns:p14="http://schemas.microsoft.com/office/powerpoint/2010/main" val="2928532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C76-DCDA-77A8-13E4-FF695A83C9FE}"/>
              </a:ext>
            </a:extLst>
          </p:cNvPr>
          <p:cNvSpPr>
            <a:spLocks noGrp="1"/>
          </p:cNvSpPr>
          <p:nvPr>
            <p:ph type="title"/>
          </p:nvPr>
        </p:nvSpPr>
        <p:spPr/>
        <p:txBody>
          <a:bodyPr/>
          <a:lstStyle/>
          <a:p>
            <a:r>
              <a:rPr lang="en-US" dirty="0"/>
              <a:t>Trump Administration</a:t>
            </a:r>
          </a:p>
        </p:txBody>
      </p:sp>
      <p:sp>
        <p:nvSpPr>
          <p:cNvPr id="3" name="Content Placeholder 2">
            <a:extLst>
              <a:ext uri="{FF2B5EF4-FFF2-40B4-BE49-F238E27FC236}">
                <a16:creationId xmlns:a16="http://schemas.microsoft.com/office/drawing/2014/main" id="{BD2E892E-E046-0610-8F80-9186396F9039}"/>
              </a:ext>
            </a:extLst>
          </p:cNvPr>
          <p:cNvSpPr>
            <a:spLocks noGrp="1"/>
          </p:cNvSpPr>
          <p:nvPr>
            <p:ph idx="1"/>
          </p:nvPr>
        </p:nvSpPr>
        <p:spPr/>
        <p:txBody>
          <a:bodyPr/>
          <a:lstStyle/>
          <a:p>
            <a:r>
              <a:rPr lang="en-US" sz="3600" dirty="0"/>
              <a:t>Numerous restrictions on reproductive health care funding nationally and internationally</a:t>
            </a:r>
          </a:p>
          <a:p>
            <a:r>
              <a:rPr lang="en-US" sz="3600" dirty="0"/>
              <a:t>Supreme Court’s </a:t>
            </a:r>
            <a:r>
              <a:rPr lang="en-US" sz="3600" i="1" dirty="0"/>
              <a:t>Dobbs</a:t>
            </a:r>
            <a:r>
              <a:rPr lang="en-US" sz="3600" dirty="0"/>
              <a:t> decision overturned </a:t>
            </a:r>
            <a:r>
              <a:rPr lang="en-US" sz="3600" i="1" dirty="0"/>
              <a:t>Roe v Wade</a:t>
            </a:r>
            <a:r>
              <a:rPr lang="en-US" sz="3600" dirty="0"/>
              <a:t>, returning abortion laws to the states, with significant adverse impacts on abortion (and contraceptive) access, pregnancy complications, and infant mortality</a:t>
            </a:r>
          </a:p>
          <a:p>
            <a:endParaRPr lang="en-US" dirty="0"/>
          </a:p>
          <a:p>
            <a:endParaRPr lang="en-US" dirty="0"/>
          </a:p>
          <a:p>
            <a:endParaRPr lang="en-US" dirty="0"/>
          </a:p>
        </p:txBody>
      </p:sp>
    </p:spTree>
    <p:extLst>
      <p:ext uri="{BB962C8B-B14F-4D97-AF65-F5344CB8AC3E}">
        <p14:creationId xmlns:p14="http://schemas.microsoft.com/office/powerpoint/2010/main" val="2125544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87CA-7F76-66EC-518C-518A5A92856F}"/>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a:ea typeface="+mj-ea"/>
                <a:cs typeface="+mj-cs"/>
              </a:rPr>
              <a:t>Trump Administration</a:t>
            </a:r>
            <a:endParaRPr lang="en-US" dirty="0"/>
          </a:p>
        </p:txBody>
      </p:sp>
      <p:sp>
        <p:nvSpPr>
          <p:cNvPr id="3" name="Content Placeholder 2">
            <a:extLst>
              <a:ext uri="{FF2B5EF4-FFF2-40B4-BE49-F238E27FC236}">
                <a16:creationId xmlns:a16="http://schemas.microsoft.com/office/drawing/2014/main" id="{E99471B1-CBC1-50E3-6BA6-8A6D9D3A47BF}"/>
              </a:ext>
            </a:extLst>
          </p:cNvPr>
          <p:cNvSpPr>
            <a:spLocks noGrp="1"/>
          </p:cNvSpPr>
          <p:nvPr>
            <p:ph idx="1"/>
          </p:nvPr>
        </p:nvSpPr>
        <p:spPr/>
        <p:txBody>
          <a:bodyPr/>
          <a:lstStyle/>
          <a:p>
            <a:r>
              <a:rPr lang="en-US" dirty="0"/>
              <a:t>Cuts in international family planning programs could lead to 16 million unintended pregnancies, 1.9 million unsafe abortions, and over 34,000 preventable maternal deaths per year</a:t>
            </a:r>
          </a:p>
          <a:p>
            <a:pPr lvl="1"/>
            <a:r>
              <a:rPr lang="en-US" sz="2400" dirty="0"/>
              <a:t>Guttmacher Institute, based on Center for Global Development Data - </a:t>
            </a:r>
            <a:r>
              <a:rPr lang="en-US" sz="2400" dirty="0">
                <a:hlinkClick r:id="rId2"/>
              </a:rPr>
              <a:t>https://www.guttmacher.org/article/2025/03/foreign-aid-cuts-will-lead-34000-more-pregnancy-related-deaths-just-one-year</a:t>
            </a:r>
            <a:r>
              <a:rPr lang="en-US" sz="2400" dirty="0"/>
              <a:t> </a:t>
            </a:r>
          </a:p>
          <a:p>
            <a:r>
              <a:rPr lang="en-US" dirty="0"/>
              <a:t>Botched coronavirus pandemic </a:t>
            </a:r>
          </a:p>
          <a:p>
            <a:pPr lvl="1"/>
            <a:r>
              <a:rPr lang="en-US" dirty="0"/>
              <a:t>Excess US deaths could have been 40% lower had our rates mirrored those of other high-income nations, meaning 180,000 fewer lives lost</a:t>
            </a:r>
          </a:p>
          <a:p>
            <a:pPr lvl="2"/>
            <a:r>
              <a:rPr lang="en-US" dirty="0"/>
              <a:t>Lancet Volume 397, Issue 10275, p705-753</a:t>
            </a:r>
          </a:p>
          <a:p>
            <a:endParaRPr lang="en-US" dirty="0"/>
          </a:p>
        </p:txBody>
      </p:sp>
    </p:spTree>
    <p:extLst>
      <p:ext uri="{BB962C8B-B14F-4D97-AF65-F5344CB8AC3E}">
        <p14:creationId xmlns:p14="http://schemas.microsoft.com/office/powerpoint/2010/main" val="1548065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DA9B-AA6E-579D-CE3E-99BB76D2B849}"/>
              </a:ext>
            </a:extLst>
          </p:cNvPr>
          <p:cNvSpPr>
            <a:spLocks noGrp="1"/>
          </p:cNvSpPr>
          <p:nvPr>
            <p:ph type="title"/>
          </p:nvPr>
        </p:nvSpPr>
        <p:spPr/>
        <p:txBody>
          <a:bodyPr/>
          <a:lstStyle/>
          <a:p>
            <a:pPr>
              <a:defRPr/>
            </a:pPr>
            <a:r>
              <a:rPr lang="en-US" dirty="0"/>
              <a:t>Trump Administration Supporting Cast</a:t>
            </a:r>
          </a:p>
        </p:txBody>
      </p:sp>
      <p:sp>
        <p:nvSpPr>
          <p:cNvPr id="3" name="Content Placeholder 2">
            <a:extLst>
              <a:ext uri="{FF2B5EF4-FFF2-40B4-BE49-F238E27FC236}">
                <a16:creationId xmlns:a16="http://schemas.microsoft.com/office/drawing/2014/main" id="{425373E1-FC40-1A98-E882-7349F42882A5}"/>
              </a:ext>
            </a:extLst>
          </p:cNvPr>
          <p:cNvSpPr>
            <a:spLocks noGrp="1"/>
          </p:cNvSpPr>
          <p:nvPr>
            <p:ph idx="1"/>
          </p:nvPr>
        </p:nvSpPr>
        <p:spPr/>
        <p:txBody>
          <a:bodyPr/>
          <a:lstStyle/>
          <a:p>
            <a:pPr>
              <a:defRPr/>
            </a:pPr>
            <a:r>
              <a:rPr lang="en-US" dirty="0"/>
              <a:t>Robert F Kennedy, Jr</a:t>
            </a:r>
          </a:p>
          <a:p>
            <a:pPr lvl="1">
              <a:defRPr/>
            </a:pPr>
            <a:r>
              <a:rPr lang="en-US" sz="3200" dirty="0"/>
              <a:t>Once-respected environmentalist, now antivaxxer and superspreader of questionable/dangerous health practices</a:t>
            </a:r>
          </a:p>
          <a:p>
            <a:pPr>
              <a:defRPr/>
            </a:pPr>
            <a:r>
              <a:rPr lang="en-US" dirty="0"/>
              <a:t>Mehmet Oz (Administrator of Centers for Medicare and Medicaid Services)</a:t>
            </a:r>
          </a:p>
          <a:p>
            <a:pPr lvl="1">
              <a:defRPr/>
            </a:pPr>
            <a:r>
              <a:rPr lang="en-US" dirty="0"/>
              <a:t>Television promoter of unproven/dangerous supplements, promulgator of vaccine and covid misinformation</a:t>
            </a:r>
          </a:p>
          <a:p>
            <a:pPr>
              <a:defRPr/>
            </a:pPr>
            <a:r>
              <a:rPr lang="en-US" dirty="0"/>
              <a:t>Many more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0EF8-B45A-45CD-1BB9-F2A77C4D9E84}"/>
              </a:ext>
            </a:extLst>
          </p:cNvPr>
          <p:cNvSpPr>
            <a:spLocks noGrp="1"/>
          </p:cNvSpPr>
          <p:nvPr>
            <p:ph type="title"/>
          </p:nvPr>
        </p:nvSpPr>
        <p:spPr/>
        <p:txBody>
          <a:bodyPr/>
          <a:lstStyle/>
          <a:p>
            <a:r>
              <a:rPr lang="en-US" sz="4000" dirty="0"/>
              <a:t>Possibly Off-Mark Criticisms of What Little I Know About the Australian System</a:t>
            </a:r>
            <a:r>
              <a:rPr lang="en-US" dirty="0"/>
              <a:t>	</a:t>
            </a:r>
          </a:p>
        </p:txBody>
      </p:sp>
      <p:sp>
        <p:nvSpPr>
          <p:cNvPr id="3" name="Content Placeholder 2">
            <a:extLst>
              <a:ext uri="{FF2B5EF4-FFF2-40B4-BE49-F238E27FC236}">
                <a16:creationId xmlns:a16="http://schemas.microsoft.com/office/drawing/2014/main" id="{961CCD0E-5497-7BC8-A1B7-43E18FEAAAC6}"/>
              </a:ext>
            </a:extLst>
          </p:cNvPr>
          <p:cNvSpPr>
            <a:spLocks noGrp="1"/>
          </p:cNvSpPr>
          <p:nvPr>
            <p:ph idx="1"/>
          </p:nvPr>
        </p:nvSpPr>
        <p:spPr/>
        <p:txBody>
          <a:bodyPr/>
          <a:lstStyle/>
          <a:p>
            <a:r>
              <a:rPr lang="en-US" sz="2800" dirty="0"/>
              <a:t>Having multiple subspecialty teams leads to much wasted time (and possibly hard feelings) due to repeated phone conversations to determine where to house patients</a:t>
            </a:r>
          </a:p>
          <a:p>
            <a:pPr lvl="1"/>
            <a:r>
              <a:rPr lang="en-US" sz="2400" dirty="0"/>
              <a:t>In the US, there are essentially three teams: medicine, surgery, and ICU</a:t>
            </a:r>
          </a:p>
          <a:p>
            <a:pPr lvl="1"/>
            <a:r>
              <a:rPr lang="en-US" sz="2400" dirty="0"/>
              <a:t>All patients (except for simple surgical admissions) covered by medicine</a:t>
            </a:r>
          </a:p>
          <a:p>
            <a:pPr lvl="1"/>
            <a:r>
              <a:rPr lang="en-US" sz="2400" dirty="0"/>
              <a:t>Subspecialists perform procedures and give advice on complicated patients</a:t>
            </a:r>
          </a:p>
          <a:p>
            <a:pPr lvl="1"/>
            <a:endParaRPr lang="en-US" sz="2400" dirty="0"/>
          </a:p>
          <a:p>
            <a:pPr lvl="1"/>
            <a:r>
              <a:rPr lang="en-US" sz="2400" dirty="0"/>
              <a:t>Likely not changeable, due to nature of Australian medical training (in US, all medical subspecialists must first complete internal medicine training)</a:t>
            </a:r>
          </a:p>
        </p:txBody>
      </p:sp>
    </p:spTree>
    <p:extLst>
      <p:ext uri="{BB962C8B-B14F-4D97-AF65-F5344CB8AC3E}">
        <p14:creationId xmlns:p14="http://schemas.microsoft.com/office/powerpoint/2010/main" val="2591584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B3CB-797B-66EE-4971-C5353D9F6C32}"/>
              </a:ext>
            </a:extLst>
          </p:cNvPr>
          <p:cNvSpPr>
            <a:spLocks noGrp="1"/>
          </p:cNvSpPr>
          <p:nvPr>
            <p:ph type="title"/>
          </p:nvPr>
        </p:nvSpPr>
        <p:spPr/>
        <p:txBody>
          <a:bodyPr/>
          <a:lstStyle/>
          <a:p>
            <a:r>
              <a:rPr kumimoji="0" lang="en-US" sz="4000" b="1"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a:ea typeface="+mj-ea"/>
                <a:cs typeface="+mj-cs"/>
              </a:rPr>
              <a:t>Possibly Off-Mark Criticisms of What Little I Know About the Australian System</a:t>
            </a:r>
            <a:endParaRPr lang="en-US" dirty="0"/>
          </a:p>
        </p:txBody>
      </p:sp>
      <p:sp>
        <p:nvSpPr>
          <p:cNvPr id="3" name="Content Placeholder 2">
            <a:extLst>
              <a:ext uri="{FF2B5EF4-FFF2-40B4-BE49-F238E27FC236}">
                <a16:creationId xmlns:a16="http://schemas.microsoft.com/office/drawing/2014/main" id="{1C02A989-0398-58BA-2962-A42CB541BAF4}"/>
              </a:ext>
            </a:extLst>
          </p:cNvPr>
          <p:cNvSpPr>
            <a:spLocks noGrp="1"/>
          </p:cNvSpPr>
          <p:nvPr>
            <p:ph idx="1"/>
          </p:nvPr>
        </p:nvSpPr>
        <p:spPr/>
        <p:txBody>
          <a:bodyPr/>
          <a:lstStyle/>
          <a:p>
            <a:r>
              <a:rPr lang="en-US" sz="3600" dirty="0"/>
              <a:t>Excessive delays in obtaining needed tests</a:t>
            </a:r>
          </a:p>
          <a:p>
            <a:pPr lvl="1"/>
            <a:r>
              <a:rPr lang="en-US" sz="3600" dirty="0"/>
              <a:t>Leading to longer hospital stays (e.g., echoes, MRIs, endoscopies, respiratory swabs)</a:t>
            </a:r>
          </a:p>
          <a:p>
            <a:pPr lvl="1"/>
            <a:r>
              <a:rPr lang="en-US" sz="3600" dirty="0"/>
              <a:t>Sometimes clinically-significant </a:t>
            </a:r>
          </a:p>
          <a:p>
            <a:pPr lvl="1"/>
            <a:r>
              <a:rPr lang="en-US" sz="3600" dirty="0"/>
              <a:t>Cost of delays may exceed cost of paying </a:t>
            </a:r>
            <a:r>
              <a:rPr lang="en-US" sz="3600"/>
              <a:t>more providers </a:t>
            </a:r>
            <a:r>
              <a:rPr lang="en-US" sz="3600" dirty="0"/>
              <a:t>and having more available slots for imaging and procedures</a:t>
            </a:r>
          </a:p>
          <a:p>
            <a:endParaRPr lang="en-US" dirty="0"/>
          </a:p>
        </p:txBody>
      </p:sp>
    </p:spTree>
    <p:extLst>
      <p:ext uri="{BB962C8B-B14F-4D97-AF65-F5344CB8AC3E}">
        <p14:creationId xmlns:p14="http://schemas.microsoft.com/office/powerpoint/2010/main" val="2336830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BCB7-CC0A-76CA-F957-2E54D1F2697A}"/>
              </a:ext>
            </a:extLst>
          </p:cNvPr>
          <p:cNvSpPr>
            <a:spLocks noGrp="1"/>
          </p:cNvSpPr>
          <p:nvPr>
            <p:ph type="title"/>
          </p:nvPr>
        </p:nvSpPr>
        <p:spPr/>
        <p:txBody>
          <a:bodyPr/>
          <a:lstStyle/>
          <a:p>
            <a:r>
              <a:rPr lang="en-US" sz="4000" dirty="0"/>
              <a:t>What I Like About the Australian System</a:t>
            </a:r>
          </a:p>
        </p:txBody>
      </p:sp>
      <p:sp>
        <p:nvSpPr>
          <p:cNvPr id="3" name="Content Placeholder 2">
            <a:extLst>
              <a:ext uri="{FF2B5EF4-FFF2-40B4-BE49-F238E27FC236}">
                <a16:creationId xmlns:a16="http://schemas.microsoft.com/office/drawing/2014/main" id="{ACC7AEFB-355A-8E52-090B-EEBE047873C7}"/>
              </a:ext>
            </a:extLst>
          </p:cNvPr>
          <p:cNvSpPr>
            <a:spLocks noGrp="1"/>
          </p:cNvSpPr>
          <p:nvPr>
            <p:ph idx="1"/>
          </p:nvPr>
        </p:nvSpPr>
        <p:spPr/>
        <p:txBody>
          <a:bodyPr/>
          <a:lstStyle/>
          <a:p>
            <a:r>
              <a:rPr lang="en-US" sz="3600" dirty="0"/>
              <a:t>Everyone covered</a:t>
            </a:r>
          </a:p>
          <a:p>
            <a:r>
              <a:rPr lang="en-US" sz="3600" dirty="0"/>
              <a:t>Better social services, coordination of allied health with physicians</a:t>
            </a:r>
          </a:p>
          <a:p>
            <a:r>
              <a:rPr lang="en-US" sz="3600" dirty="0"/>
              <a:t>Superior antimicrobial stewardship</a:t>
            </a:r>
          </a:p>
          <a:p>
            <a:r>
              <a:rPr lang="en-US" sz="3600" dirty="0"/>
              <a:t>More attention to provider well-being</a:t>
            </a:r>
          </a:p>
          <a:p>
            <a:r>
              <a:rPr lang="en-US" sz="3600" dirty="0"/>
              <a:t>People are nice</a:t>
            </a:r>
          </a:p>
          <a:p>
            <a:r>
              <a:rPr lang="en-US" sz="3600" dirty="0"/>
              <a:t>No fear of ICE agents entering the exam room</a:t>
            </a:r>
          </a:p>
        </p:txBody>
      </p:sp>
    </p:spTree>
    <p:extLst>
      <p:ext uri="{BB962C8B-B14F-4D97-AF65-F5344CB8AC3E}">
        <p14:creationId xmlns:p14="http://schemas.microsoft.com/office/powerpoint/2010/main" val="2721911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946CEA3-AE01-141E-2023-3BF2C766A4FA}"/>
              </a:ext>
            </a:extLst>
          </p:cNvPr>
          <p:cNvSpPr>
            <a:spLocks noGrp="1" noRot="1" noChangeArrowheads="1"/>
          </p:cNvSpPr>
          <p:nvPr>
            <p:ph type="title"/>
          </p:nvPr>
        </p:nvSpPr>
        <p:spPr/>
        <p:txBody>
          <a:bodyPr/>
          <a:lstStyle/>
          <a:p>
            <a:pPr eaLnBrk="1" hangingPunct="1">
              <a:defRPr/>
            </a:pPr>
            <a:r>
              <a:rPr lang="en-US"/>
              <a:t>Solutions</a:t>
            </a:r>
          </a:p>
        </p:txBody>
      </p:sp>
      <p:sp>
        <p:nvSpPr>
          <p:cNvPr id="73731" name="Rectangle 3">
            <a:extLst>
              <a:ext uri="{FF2B5EF4-FFF2-40B4-BE49-F238E27FC236}">
                <a16:creationId xmlns:a16="http://schemas.microsoft.com/office/drawing/2014/main" id="{967DF8CF-2180-BE6B-8F4A-C8D5B4E0BB35}"/>
              </a:ext>
            </a:extLst>
          </p:cNvPr>
          <p:cNvSpPr>
            <a:spLocks noGrp="1" noChangeArrowheads="1"/>
          </p:cNvSpPr>
          <p:nvPr>
            <p:ph type="body" idx="1"/>
          </p:nvPr>
        </p:nvSpPr>
        <p:spPr/>
        <p:txBody>
          <a:bodyPr/>
          <a:lstStyle/>
          <a:p>
            <a:pPr eaLnBrk="1" hangingPunct="1">
              <a:lnSpc>
                <a:spcPct val="90000"/>
              </a:lnSpc>
              <a:defRPr/>
            </a:pPr>
            <a:r>
              <a:rPr lang="en-US" sz="3600" dirty="0">
                <a:effectLst/>
              </a:rPr>
              <a:t>Empathic and equal provision of care to all individuals, regardless of financial resources, insurance status, race, gender, or sexual orientation</a:t>
            </a:r>
          </a:p>
          <a:p>
            <a:pPr lvl="1" eaLnBrk="1" hangingPunct="1">
              <a:lnSpc>
                <a:spcPct val="90000"/>
              </a:lnSpc>
              <a:defRPr/>
            </a:pPr>
            <a:r>
              <a:rPr lang="en-US" sz="3600" dirty="0">
                <a:effectLst/>
              </a:rPr>
              <a:t>Single payer system would save more than 68,000 lives and 1.73 million life years every year c/w status quo, be cost-saving, and not lead to overutilization</a:t>
            </a:r>
          </a:p>
          <a:p>
            <a:pPr lvl="2" eaLnBrk="1" hangingPunct="1">
              <a:lnSpc>
                <a:spcPct val="90000"/>
              </a:lnSpc>
              <a:defRPr/>
            </a:pPr>
            <a:r>
              <a:rPr lang="en-US" sz="2800" dirty="0">
                <a:effectLst/>
              </a:rPr>
              <a:t>See Physicians for a National Health Plan website for numerous references</a:t>
            </a:r>
          </a:p>
          <a:p>
            <a:pPr eaLnBrk="1" hangingPunct="1">
              <a:lnSpc>
                <a:spcPct val="90000"/>
              </a:lnSpc>
              <a:defRPr/>
            </a:pP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4A9C-FF10-BCBC-8C1C-37BF59371B7C}"/>
              </a:ext>
            </a:extLst>
          </p:cNvPr>
          <p:cNvSpPr>
            <a:spLocks noGrp="1"/>
          </p:cNvSpPr>
          <p:nvPr>
            <p:ph type="title"/>
          </p:nvPr>
        </p:nvSpPr>
        <p:spPr/>
        <p:txBody>
          <a:bodyPr/>
          <a:lstStyle/>
          <a:p>
            <a:pPr algn="ctr">
              <a:defRPr/>
            </a:pPr>
            <a:r>
              <a:rPr lang="en-US" sz="4800" dirty="0">
                <a:latin typeface="Garamond" panose="02020404030301010803" pitchFamily="18" charset="0"/>
              </a:rPr>
              <a:t>Access to Care</a:t>
            </a:r>
          </a:p>
        </p:txBody>
      </p:sp>
      <p:sp>
        <p:nvSpPr>
          <p:cNvPr id="3" name="Content Placeholder 2">
            <a:extLst>
              <a:ext uri="{FF2B5EF4-FFF2-40B4-BE49-F238E27FC236}">
                <a16:creationId xmlns:a16="http://schemas.microsoft.com/office/drawing/2014/main" id="{61B8B4D1-F294-958F-B4EB-2DD64CB847A2}"/>
              </a:ext>
            </a:extLst>
          </p:cNvPr>
          <p:cNvSpPr>
            <a:spLocks noGrp="1"/>
          </p:cNvSpPr>
          <p:nvPr>
            <p:ph idx="1"/>
          </p:nvPr>
        </p:nvSpPr>
        <p:spPr/>
        <p:txBody>
          <a:bodyPr/>
          <a:lstStyle/>
          <a:p>
            <a:pPr>
              <a:defRPr/>
            </a:pPr>
            <a:r>
              <a:rPr lang="en-US" sz="3200" dirty="0">
                <a:latin typeface="Garamond" panose="02020404030301010803" pitchFamily="18" charset="0"/>
              </a:rPr>
              <a:t>Inadequate numbers of primary care providers</a:t>
            </a:r>
          </a:p>
          <a:p>
            <a:pPr>
              <a:defRPr/>
            </a:pPr>
            <a:r>
              <a:rPr lang="en-US" sz="3200" dirty="0">
                <a:latin typeface="Garamond" panose="02020404030301010803" pitchFamily="18" charset="0"/>
              </a:rPr>
              <a:t>Less than ½ of adult Americans have a long-standing relationship with a PCP</a:t>
            </a:r>
          </a:p>
          <a:p>
            <a:pPr>
              <a:defRPr/>
            </a:pPr>
            <a:r>
              <a:rPr lang="en-US" sz="3200" dirty="0">
                <a:latin typeface="Garamond" panose="02020404030301010803" pitchFamily="18" charset="0"/>
              </a:rPr>
              <a:t>33% of US doctors are primary care doctors</a:t>
            </a:r>
          </a:p>
          <a:p>
            <a:pPr lvl="1">
              <a:defRPr/>
            </a:pPr>
            <a:r>
              <a:rPr lang="en-US" sz="3200" dirty="0">
                <a:latin typeface="Garamond" panose="02020404030301010803" pitchFamily="18" charset="0"/>
              </a:rPr>
              <a:t>50-70% in other countries</a:t>
            </a:r>
          </a:p>
          <a:p>
            <a:pPr>
              <a:defRPr/>
            </a:pPr>
            <a:r>
              <a:rPr lang="en-US" sz="3200" dirty="0">
                <a:latin typeface="Garamond" panose="02020404030301010803" pitchFamily="18" charset="0"/>
              </a:rPr>
              <a:t>Average wait time in large metro areas for a new patient appointment = 31 days</a:t>
            </a:r>
          </a:p>
          <a:p>
            <a:pPr>
              <a:defRPr/>
            </a:pPr>
            <a:endParaRPr lang="en-US" sz="2800" dirty="0"/>
          </a:p>
        </p:txBody>
      </p:sp>
    </p:spTree>
    <p:extLst>
      <p:ext uri="{BB962C8B-B14F-4D97-AF65-F5344CB8AC3E}">
        <p14:creationId xmlns:p14="http://schemas.microsoft.com/office/powerpoint/2010/main" val="3526237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69E5-9AF8-6A3E-F576-35B9637F41B7}"/>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1DA9AE2C-45A2-4EBC-758B-4CAF056044BA}"/>
              </a:ext>
            </a:extLst>
          </p:cNvPr>
          <p:cNvSpPr>
            <a:spLocks noGrp="1"/>
          </p:cNvSpPr>
          <p:nvPr>
            <p:ph idx="1"/>
          </p:nvPr>
        </p:nvSpPr>
        <p:spPr/>
        <p:txBody>
          <a:bodyPr/>
          <a:lstStyle/>
          <a:p>
            <a:pPr eaLnBrk="1" hangingPunct="1">
              <a:lnSpc>
                <a:spcPct val="90000"/>
              </a:lnSpc>
              <a:defRPr/>
            </a:pPr>
            <a:r>
              <a:rPr lang="en-US" sz="3600" dirty="0">
                <a:effectLst/>
              </a:rPr>
              <a:t>Elimination of socioeconomic/racial disparities</a:t>
            </a:r>
          </a:p>
          <a:p>
            <a:pPr eaLnBrk="1" hangingPunct="1">
              <a:lnSpc>
                <a:spcPct val="90000"/>
              </a:lnSpc>
              <a:defRPr/>
            </a:pPr>
            <a:r>
              <a:rPr lang="en-US" sz="3600" dirty="0">
                <a:effectLst/>
              </a:rPr>
              <a:t>Greater attention to public health and social justice</a:t>
            </a:r>
          </a:p>
          <a:p>
            <a:pPr eaLnBrk="1" hangingPunct="1">
              <a:lnSpc>
                <a:spcPct val="90000"/>
              </a:lnSpc>
              <a:defRPr/>
            </a:pPr>
            <a:r>
              <a:rPr lang="en-US" sz="3600" dirty="0">
                <a:effectLst/>
              </a:rPr>
              <a:t>Improved coordination of care with community social services</a:t>
            </a:r>
          </a:p>
          <a:p>
            <a:r>
              <a:rPr lang="en-AU" sz="3600" dirty="0">
                <a:effectLst/>
              </a:rPr>
              <a:t>Better education, more responsible public media to counter pseudoscience and disinformation</a:t>
            </a:r>
          </a:p>
          <a:p>
            <a:pPr lvl="1"/>
            <a:r>
              <a:rPr lang="en-AU" sz="3600" dirty="0">
                <a:effectLst/>
              </a:rPr>
              <a:t>“Information is the currency of democracy” (Thomas Jefferson)</a:t>
            </a:r>
          </a:p>
        </p:txBody>
      </p:sp>
    </p:spTree>
    <p:extLst>
      <p:ext uri="{BB962C8B-B14F-4D97-AF65-F5344CB8AC3E}">
        <p14:creationId xmlns:p14="http://schemas.microsoft.com/office/powerpoint/2010/main" val="317063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4DD7C514-215D-C6A8-5EBD-68109A0067AA}"/>
              </a:ext>
            </a:extLst>
          </p:cNvPr>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eaLnBrk="1" hangingPunct="1"/>
            <a:r>
              <a:rPr lang="en-US" altLang="en-US" dirty="0">
                <a:effectLst/>
              </a:rPr>
              <a:t>Congressional and Supreme Court Action</a:t>
            </a:r>
          </a:p>
        </p:txBody>
      </p:sp>
      <p:sp>
        <p:nvSpPr>
          <p:cNvPr id="134147" name="Rectangle 3">
            <a:extLst>
              <a:ext uri="{FF2B5EF4-FFF2-40B4-BE49-F238E27FC236}">
                <a16:creationId xmlns:a16="http://schemas.microsoft.com/office/drawing/2014/main" id="{41377E86-4393-FB2A-3D7B-9DC7B91782A2}"/>
              </a:ext>
            </a:extLst>
          </p:cNvPr>
          <p:cNvSpPr>
            <a:spLocks noGrp="1" noChangeArrowheads="1"/>
          </p:cNvSpPr>
          <p:nvPr>
            <p:ph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273050" indent="-176213" eaLnBrk="1" hangingPunct="1">
              <a:buNone/>
            </a:pPr>
            <a:r>
              <a:rPr lang="en-US" altLang="en-US" sz="4400" dirty="0">
                <a:effectLst/>
              </a:rPr>
              <a:t>“A country is considered the more civilized the more the wisdom and efficiency of its laws hinder a weak man from becoming too weak or a powerful one too powerful.” (Primo Levi)</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0FBEB12-C91D-D459-3E44-029D4EBD94D0}"/>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t>Health Requires Equality</a:t>
            </a:r>
          </a:p>
        </p:txBody>
      </p:sp>
      <p:sp>
        <p:nvSpPr>
          <p:cNvPr id="73731" name="Rectangle 3">
            <a:extLst>
              <a:ext uri="{FF2B5EF4-FFF2-40B4-BE49-F238E27FC236}">
                <a16:creationId xmlns:a16="http://schemas.microsoft.com/office/drawing/2014/main" id="{39E73764-0753-EEBF-7ACB-513F6B5C8850}"/>
              </a:ext>
            </a:extLst>
          </p:cNvPr>
          <p:cNvSpPr>
            <a:spLocks noGrp="1" noChangeArrowheads="1"/>
          </p:cNvSpPr>
          <p:nvPr>
            <p:ph idx="4294967295"/>
          </p:nvPr>
        </p:nvSpPr>
        <p:spPr/>
        <p:txBody>
          <a:bodyPr/>
          <a:lstStyle/>
          <a:p>
            <a:pPr eaLnBrk="1" hangingPunct="1">
              <a:defRPr/>
            </a:pPr>
            <a:r>
              <a:rPr lang="en-US" sz="5000" dirty="0">
                <a:effectLst/>
              </a:rPr>
              <a:t>Ideal: “All men are created equal”</a:t>
            </a:r>
          </a:p>
          <a:p>
            <a:pPr lvl="1" eaLnBrk="1" hangingPunct="1">
              <a:defRPr/>
            </a:pPr>
            <a:r>
              <a:rPr lang="en-US" sz="4400" u="sng" dirty="0">
                <a:effectLst/>
              </a:rPr>
              <a:t>Declaration of Independence</a:t>
            </a:r>
          </a:p>
          <a:p>
            <a:pPr eaLnBrk="1" hangingPunct="1">
              <a:defRPr/>
            </a:pPr>
            <a:r>
              <a:rPr lang="en-US" sz="5000" dirty="0">
                <a:effectLst/>
              </a:rPr>
              <a:t>Reality: “Some people are more equal than others”</a:t>
            </a:r>
          </a:p>
          <a:p>
            <a:pPr lvl="1" eaLnBrk="1" hangingPunct="1">
              <a:defRPr/>
            </a:pPr>
            <a:r>
              <a:rPr lang="en-US" sz="4400" dirty="0">
                <a:effectLst/>
              </a:rPr>
              <a:t>George Orwell, </a:t>
            </a:r>
            <a:r>
              <a:rPr lang="en-US" sz="4400" u="sng" dirty="0">
                <a:effectLst/>
              </a:rPr>
              <a:t>Animal Farm</a:t>
            </a:r>
          </a:p>
        </p:txBody>
      </p:sp>
    </p:spTree>
    <p:extLst>
      <p:ext uri="{BB962C8B-B14F-4D97-AF65-F5344CB8AC3E}">
        <p14:creationId xmlns:p14="http://schemas.microsoft.com/office/powerpoint/2010/main" val="3401193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682F441-E22A-7189-609B-7ADC117028D8}"/>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t>Hudson River, 2009</a:t>
            </a:r>
          </a:p>
        </p:txBody>
      </p:sp>
      <p:pic>
        <p:nvPicPr>
          <p:cNvPr id="310275" name="Picture 3" descr="!cid_1AB14417CDF4489F9A0D7712CA50E85F@DFR188C1">
            <a:extLst>
              <a:ext uri="{FF2B5EF4-FFF2-40B4-BE49-F238E27FC236}">
                <a16:creationId xmlns:a16="http://schemas.microsoft.com/office/drawing/2014/main" id="{DF5E4761-6D09-0750-A2D6-995BCA78665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1084" y="1417638"/>
            <a:ext cx="7248109" cy="537064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824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9CDB4AF-6CFF-B182-3F8D-E9E25D5FA5BA}"/>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Advice to Everyone:</a:t>
            </a:r>
            <a:br>
              <a:rPr lang="en-US" dirty="0"/>
            </a:br>
            <a:r>
              <a:rPr lang="en-US" dirty="0"/>
              <a:t>Act Now!</a:t>
            </a:r>
          </a:p>
        </p:txBody>
      </p:sp>
      <p:sp>
        <p:nvSpPr>
          <p:cNvPr id="81923" name="Rectangle 3">
            <a:extLst>
              <a:ext uri="{FF2B5EF4-FFF2-40B4-BE49-F238E27FC236}">
                <a16:creationId xmlns:a16="http://schemas.microsoft.com/office/drawing/2014/main" id="{6E10313B-ABEB-6C6A-7163-9948607D5F48}"/>
              </a:ext>
            </a:extLst>
          </p:cNvPr>
          <p:cNvSpPr>
            <a:spLocks noGrp="1" noChangeArrowheads="1"/>
          </p:cNvSpPr>
          <p:nvPr>
            <p:ph idx="4294967295"/>
          </p:nvPr>
        </p:nvSpPr>
        <p:spPr/>
        <p:txBody>
          <a:bodyPr/>
          <a:lstStyle/>
          <a:p>
            <a:pPr eaLnBrk="1" hangingPunct="1">
              <a:buFontTx/>
              <a:buNone/>
              <a:defRPr/>
            </a:pPr>
            <a:r>
              <a:rPr lang="en-US" dirty="0"/>
              <a:t>	</a:t>
            </a:r>
            <a:r>
              <a:rPr lang="en-US" sz="5000" dirty="0"/>
              <a:t>"If you think you are too small to have an impact, try going to bed with a mosquito in your tent“</a:t>
            </a:r>
          </a:p>
          <a:p>
            <a:pPr algn="r" eaLnBrk="1" hangingPunct="1">
              <a:buFontTx/>
              <a:buNone/>
              <a:defRPr/>
            </a:pPr>
            <a:r>
              <a:rPr lang="en-US" sz="5000" dirty="0"/>
              <a:t>- African Proverb</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CA1C7E-1348-2D95-4F5D-79C2F23B855B}"/>
              </a:ext>
            </a:extLst>
          </p:cNvPr>
          <p:cNvSpPr>
            <a:spLocks noGrp="1"/>
          </p:cNvSpPr>
          <p:nvPr>
            <p:ph type="title"/>
          </p:nvPr>
        </p:nvSpPr>
        <p:spPr/>
        <p:txBody>
          <a:bodyPr/>
          <a:lstStyle/>
          <a:p>
            <a:r>
              <a:rPr lang="en-AU" dirty="0"/>
              <a:t>Resources</a:t>
            </a:r>
          </a:p>
        </p:txBody>
      </p:sp>
      <p:sp>
        <p:nvSpPr>
          <p:cNvPr id="6" name="Content Placeholder 5">
            <a:extLst>
              <a:ext uri="{FF2B5EF4-FFF2-40B4-BE49-F238E27FC236}">
                <a16:creationId xmlns:a16="http://schemas.microsoft.com/office/drawing/2014/main" id="{5AB0D0EF-F9A3-347D-95C9-507E7E111B56}"/>
              </a:ext>
            </a:extLst>
          </p:cNvPr>
          <p:cNvSpPr>
            <a:spLocks noGrp="1"/>
          </p:cNvSpPr>
          <p:nvPr>
            <p:ph idx="1"/>
          </p:nvPr>
        </p:nvSpPr>
        <p:spPr/>
        <p:txBody>
          <a:bodyPr/>
          <a:lstStyle/>
          <a:p>
            <a:pPr marL="0" indent="0" algn="ctr">
              <a:buNone/>
            </a:pPr>
            <a:r>
              <a:rPr lang="en-AU" dirty="0"/>
              <a:t>Public Health and Social Justice Website:</a:t>
            </a:r>
          </a:p>
          <a:p>
            <a:pPr marL="0" indent="0" algn="ctr">
              <a:buNone/>
            </a:pPr>
            <a:r>
              <a:rPr lang="en-AU" dirty="0">
                <a:hlinkClick r:id="rId2"/>
              </a:rPr>
              <a:t>http://www.publichealthandsocialjustice.org</a:t>
            </a:r>
            <a:r>
              <a:rPr lang="en-AU" dirty="0"/>
              <a:t> or </a:t>
            </a:r>
            <a:r>
              <a:rPr lang="en-AU" dirty="0">
                <a:hlinkClick r:id="rId3"/>
              </a:rPr>
              <a:t>http://phsj.org</a:t>
            </a:r>
            <a:r>
              <a:rPr lang="en-AU" dirty="0"/>
              <a:t> </a:t>
            </a:r>
          </a:p>
          <a:p>
            <a:pPr marL="0" indent="0" algn="ctr">
              <a:buNone/>
            </a:pPr>
            <a:r>
              <a:rPr lang="en-AU" dirty="0"/>
              <a:t>Articles, slide shows, syllabi, media work, links to thousands of organizations (open-access)</a:t>
            </a:r>
          </a:p>
          <a:p>
            <a:pPr marL="0" indent="0" algn="ctr">
              <a:buNone/>
            </a:pPr>
            <a:endParaRPr lang="en-AU" dirty="0"/>
          </a:p>
          <a:p>
            <a:pPr marL="0" indent="0" algn="ctr">
              <a:buNone/>
            </a:pPr>
            <a:r>
              <a:rPr lang="en-AU" dirty="0"/>
              <a:t>Physicians for a National Health Plan</a:t>
            </a:r>
          </a:p>
          <a:p>
            <a:pPr marL="0" indent="0" algn="ctr">
              <a:buNone/>
            </a:pPr>
            <a:r>
              <a:rPr lang="en-AU" dirty="0">
                <a:hlinkClick r:id="rId4"/>
              </a:rPr>
              <a:t>https://pnhp.org/</a:t>
            </a:r>
            <a:r>
              <a:rPr lang="en-AU" dirty="0"/>
              <a:t> </a:t>
            </a:r>
          </a:p>
          <a:p>
            <a:pPr marL="0" indent="0" algn="ctr">
              <a:buNone/>
            </a:pPr>
            <a:r>
              <a:rPr lang="en-AU" dirty="0"/>
              <a:t>Articles, open-access slide shows</a:t>
            </a:r>
          </a:p>
        </p:txBody>
      </p:sp>
    </p:spTree>
    <p:extLst>
      <p:ext uri="{BB962C8B-B14F-4D97-AF65-F5344CB8AC3E}">
        <p14:creationId xmlns:p14="http://schemas.microsoft.com/office/powerpoint/2010/main" val="226757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0950-4069-3B99-7BC1-0FA69D244E70}"/>
              </a:ext>
            </a:extLst>
          </p:cNvPr>
          <p:cNvSpPr>
            <a:spLocks noGrp="1"/>
          </p:cNvSpPr>
          <p:nvPr>
            <p:ph type="title"/>
          </p:nvPr>
        </p:nvSpPr>
        <p:spPr/>
        <p:txBody>
          <a:bodyPr/>
          <a:lstStyle/>
          <a:p>
            <a:pPr algn="ctr">
              <a:defRPr/>
            </a:pPr>
            <a:r>
              <a:rPr lang="en-US" dirty="0">
                <a:latin typeface="Garamond" panose="02020404030301010803" pitchFamily="18" charset="0"/>
              </a:rPr>
              <a:t>Access to Care</a:t>
            </a:r>
          </a:p>
        </p:txBody>
      </p:sp>
      <p:sp>
        <p:nvSpPr>
          <p:cNvPr id="3" name="Content Placeholder 2">
            <a:extLst>
              <a:ext uri="{FF2B5EF4-FFF2-40B4-BE49-F238E27FC236}">
                <a16:creationId xmlns:a16="http://schemas.microsoft.com/office/drawing/2014/main" id="{E97D32EE-C14D-8319-A3DB-8DE9E3CF80FD}"/>
              </a:ext>
            </a:extLst>
          </p:cNvPr>
          <p:cNvSpPr>
            <a:spLocks noGrp="1"/>
          </p:cNvSpPr>
          <p:nvPr>
            <p:ph idx="1"/>
          </p:nvPr>
        </p:nvSpPr>
        <p:spPr/>
        <p:txBody>
          <a:bodyPr/>
          <a:lstStyle/>
          <a:p>
            <a:pPr>
              <a:defRPr/>
            </a:pPr>
            <a:r>
              <a:rPr lang="en-US" dirty="0">
                <a:effectLst>
                  <a:outerShdw blurRad="38100" dist="38100" dir="2700000" algn="tl">
                    <a:srgbClr val="000000">
                      <a:alpha val="43137"/>
                    </a:srgbClr>
                  </a:outerShdw>
                </a:effectLst>
                <a:latin typeface="Garamond" panose="02020404030301010803" pitchFamily="18" charset="0"/>
              </a:rPr>
              <a:t>High levels of burnout (better described as moral injury), career dissatisfaction, PTSD, depression, and suicide</a:t>
            </a:r>
          </a:p>
          <a:p>
            <a:pPr lvl="1">
              <a:defRPr/>
            </a:pPr>
            <a:r>
              <a:rPr lang="en-US" sz="3200" dirty="0">
                <a:latin typeface="Garamond" panose="02020404030301010803" pitchFamily="18" charset="0"/>
              </a:rPr>
              <a:t>Decreasing pool of PCPs</a:t>
            </a:r>
          </a:p>
          <a:p>
            <a:pPr>
              <a:defRPr/>
            </a:pPr>
            <a:r>
              <a:rPr lang="en-US" sz="3200" dirty="0">
                <a:latin typeface="Garamond" panose="02020404030301010803" pitchFamily="18" charset="0"/>
              </a:rPr>
              <a:t>Fewer primary care doctors leads to more (and sometimes unnecessary) use of more-expensive specialists</a:t>
            </a:r>
          </a:p>
          <a:p>
            <a:pPr>
              <a:defRPr/>
            </a:pPr>
            <a:r>
              <a:rPr lang="en-US" sz="3200" dirty="0">
                <a:latin typeface="Garamond" panose="02020404030301010803" pitchFamily="18" charset="0"/>
              </a:rPr>
              <a:t>Communities with higher number of PCPs per capita have longer life expectancy, better outcomes, and lower medical costs</a:t>
            </a:r>
          </a:p>
          <a:p>
            <a:pPr>
              <a:defRPr/>
            </a:pPr>
            <a:endParaRPr lang="en-US" dirty="0"/>
          </a:p>
        </p:txBody>
      </p:sp>
    </p:spTree>
    <p:extLst>
      <p:ext uri="{BB962C8B-B14F-4D97-AF65-F5344CB8AC3E}">
        <p14:creationId xmlns:p14="http://schemas.microsoft.com/office/powerpoint/2010/main" val="410290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0C33-EE0A-F39B-0831-060E45C0D46A}"/>
              </a:ext>
            </a:extLst>
          </p:cNvPr>
          <p:cNvSpPr>
            <a:spLocks noGrp="1"/>
          </p:cNvSpPr>
          <p:nvPr>
            <p:ph type="title"/>
          </p:nvPr>
        </p:nvSpPr>
        <p:spPr/>
        <p:txBody>
          <a:bodyPr/>
          <a:lstStyle/>
          <a:p>
            <a:r>
              <a:rPr lang="en-US" dirty="0"/>
              <a:t>Annual US Health Care Spending (2024) </a:t>
            </a:r>
            <a:r>
              <a:rPr lang="en-US" sz="3200" dirty="0"/>
              <a:t>Center for Medicare and Medicaid Services</a:t>
            </a:r>
          </a:p>
        </p:txBody>
      </p:sp>
      <p:sp>
        <p:nvSpPr>
          <p:cNvPr id="3" name="Content Placeholder 2">
            <a:extLst>
              <a:ext uri="{FF2B5EF4-FFF2-40B4-BE49-F238E27FC236}">
                <a16:creationId xmlns:a16="http://schemas.microsoft.com/office/drawing/2014/main" id="{158E58A2-1F1A-48D5-53CC-9CF1665EFE5D}"/>
              </a:ext>
            </a:extLst>
          </p:cNvPr>
          <p:cNvSpPr>
            <a:spLocks noGrp="1"/>
          </p:cNvSpPr>
          <p:nvPr>
            <p:ph idx="1"/>
          </p:nvPr>
        </p:nvSpPr>
        <p:spPr/>
        <p:txBody>
          <a:bodyPr/>
          <a:lstStyle/>
          <a:p>
            <a:r>
              <a:rPr lang="en-US" sz="3600" dirty="0">
                <a:effectLst/>
              </a:rPr>
              <a:t>$4.9 trillion total</a:t>
            </a:r>
          </a:p>
          <a:p>
            <a:r>
              <a:rPr lang="en-US" sz="3600" dirty="0">
                <a:effectLst/>
              </a:rPr>
              <a:t>$1.6 trillion - hospital expenditures</a:t>
            </a:r>
          </a:p>
          <a:p>
            <a:r>
              <a:rPr lang="en-US" sz="3600" dirty="0">
                <a:effectLst/>
              </a:rPr>
              <a:t>$1.1 trillion - physician and clinical services expenditures</a:t>
            </a:r>
          </a:p>
          <a:p>
            <a:r>
              <a:rPr lang="en-US" sz="3600" dirty="0">
                <a:effectLst/>
              </a:rPr>
              <a:t>$467 billion - prescription drug spending</a:t>
            </a:r>
          </a:p>
          <a:p>
            <a:endParaRPr lang="en-US" sz="3600" dirty="0">
              <a:effectLst/>
            </a:endParaRPr>
          </a:p>
          <a:p>
            <a:r>
              <a:rPr lang="en-US" sz="3600" dirty="0">
                <a:effectLst/>
              </a:rPr>
              <a:t>$1 trillion – administrative costs</a:t>
            </a:r>
          </a:p>
        </p:txBody>
      </p:sp>
    </p:spTree>
    <p:extLst>
      <p:ext uri="{BB962C8B-B14F-4D97-AF65-F5344CB8AC3E}">
        <p14:creationId xmlns:p14="http://schemas.microsoft.com/office/powerpoint/2010/main" val="159853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2E19F7AA-75FF-9AAF-882F-F791126C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1005</TotalTime>
  <Words>2547</Words>
  <Application>Microsoft Office PowerPoint</Application>
  <PresentationFormat>Widescreen</PresentationFormat>
  <Paragraphs>305</Paragraphs>
  <Slides>65</Slides>
  <Notes>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65</vt:i4>
      </vt:variant>
    </vt:vector>
  </HeadingPairs>
  <TitlesOfParts>
    <vt:vector size="77" baseType="lpstr">
      <vt:lpstr>Aptos</vt:lpstr>
      <vt:lpstr>Arial</vt:lpstr>
      <vt:lpstr>Calibri</vt:lpstr>
      <vt:lpstr>Calibri Light</vt:lpstr>
      <vt:lpstr>Garamond</vt:lpstr>
      <vt:lpstr>Times New Roman</vt:lpstr>
      <vt:lpstr>Wingdings</vt:lpstr>
      <vt:lpstr>Stream</vt:lpstr>
      <vt:lpstr>1_Office Theme</vt:lpstr>
      <vt:lpstr>1_Stream</vt:lpstr>
      <vt:lpstr>Picture</vt:lpstr>
      <vt:lpstr>Microsoft Excel Chart</vt:lpstr>
      <vt:lpstr>The US Health Care System: From Crisis to Chaos</vt:lpstr>
      <vt:lpstr>Am I Stoned?</vt:lpstr>
      <vt:lpstr>The State of U.S. Health Care is Not Good</vt:lpstr>
      <vt:lpstr>Why?</vt:lpstr>
      <vt:lpstr>Resources Adequate, but Many Unnecessary Deaths</vt:lpstr>
      <vt:lpstr>Access to Care</vt:lpstr>
      <vt:lpstr>Access to Care</vt:lpstr>
      <vt:lpstr>Annual US Health Care Spending (2024) Center for Medicare and Medicaid Services</vt:lpstr>
      <vt:lpstr>PowerPoint Presentation</vt:lpstr>
      <vt:lpstr>Comparative Health Care System Performance Scores  (2021, Commonwealth Fund)</vt:lpstr>
      <vt:lpstr>PowerPoint Presentation</vt:lpstr>
      <vt:lpstr>PowerPoint Presentation</vt:lpstr>
      <vt:lpstr>Health Insurance Industry</vt:lpstr>
      <vt:lpstr>Health Insurance Industry Tactics</vt:lpstr>
      <vt:lpstr>Health Insurance Industry</vt:lpstr>
      <vt:lpstr>PowerPoint Presentation</vt:lpstr>
      <vt:lpstr>PowerPoint Presentation</vt:lpstr>
      <vt:lpstr>Administrative Waste</vt:lpstr>
      <vt:lpstr>Administrative Waste</vt:lpstr>
      <vt:lpstr>Administrative Waste</vt:lpstr>
      <vt:lpstr>Health Insurance Industry/Bureaucracy</vt:lpstr>
      <vt:lpstr>Health Insurance Industry</vt:lpstr>
      <vt:lpstr>PowerPoint Presentation</vt:lpstr>
      <vt:lpstr>Health Care CEO Compensation, 2024</vt:lpstr>
      <vt:lpstr>PowerPoint Presentation</vt:lpstr>
      <vt:lpstr>For-Profit Hospitals</vt:lpstr>
      <vt:lpstr>For-Profit Entities</vt:lpstr>
      <vt:lpstr>Wasteful Health Care Spending Annual Median Estimate (AJPH Dec 2020:1746)</vt:lpstr>
      <vt:lpstr>Pharmaceutical Industry</vt:lpstr>
      <vt:lpstr>Drug Companies’ Cost Structure</vt:lpstr>
      <vt:lpstr>Innovation: Published Research Leading to Drugs</vt:lpstr>
      <vt:lpstr>Compliance</vt:lpstr>
      <vt:lpstr>Hunger and Poverty</vt:lpstr>
      <vt:lpstr>Gender and Racial Economic Disparities</vt:lpstr>
      <vt:lpstr>Language Barriers</vt:lpstr>
      <vt:lpstr>Racial Disparities in Health Care:  African-Americans</vt:lpstr>
      <vt:lpstr>Racial Disparities in Health Care: African-Americans</vt:lpstr>
      <vt:lpstr>Major Contributors to Illness and Death</vt:lpstr>
      <vt:lpstr>Social Factors Responsible for Illness and Death AJPH 2011;101:1456-1465</vt:lpstr>
      <vt:lpstr>Deaths per year</vt:lpstr>
      <vt:lpstr>Public Health Spending Inadequate</vt:lpstr>
      <vt:lpstr>Benefits of Education</vt:lpstr>
      <vt:lpstr>Education</vt:lpstr>
      <vt:lpstr>Harms of Pseudoscience/Misinformation</vt:lpstr>
      <vt:lpstr>US Charity Care Suffering</vt:lpstr>
      <vt:lpstr>Maldistribution of Wealth</vt:lpstr>
      <vt:lpstr>Income Inequality</vt:lpstr>
      <vt:lpstr>Maldistribution of Wealth is Deadly</vt:lpstr>
      <vt:lpstr>Maldistribution of wealth</vt:lpstr>
      <vt:lpstr>Trump Administration</vt:lpstr>
      <vt:lpstr>Trump Administration</vt:lpstr>
      <vt:lpstr>Trump Administration</vt:lpstr>
      <vt:lpstr>Trump Administration</vt:lpstr>
      <vt:lpstr>Trump Administration</vt:lpstr>
      <vt:lpstr>Trump Administration Supporting Cast</vt:lpstr>
      <vt:lpstr>Possibly Off-Mark Criticisms of What Little I Know About the Australian System </vt:lpstr>
      <vt:lpstr>Possibly Off-Mark Criticisms of What Little I Know About the Australian System</vt:lpstr>
      <vt:lpstr>What I Like About the Australian System</vt:lpstr>
      <vt:lpstr>Solutions</vt:lpstr>
      <vt:lpstr>Solutions</vt:lpstr>
      <vt:lpstr>Congressional and Supreme Court Action</vt:lpstr>
      <vt:lpstr>Health Requires Equality</vt:lpstr>
      <vt:lpstr>Hudson River, 2009</vt:lpstr>
      <vt:lpstr>Advice to Everyone: Act Now!</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Donohoe, Martin</dc:creator>
  <cp:lastModifiedBy>martin donohoe</cp:lastModifiedBy>
  <cp:revision>4</cp:revision>
  <dcterms:created xsi:type="dcterms:W3CDTF">2026-02-25T23:48:09Z</dcterms:created>
  <dcterms:modified xsi:type="dcterms:W3CDTF">2026-03-09T18:54:55Z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af8531-eb46-4968-8cb3-105d2f5ea87e_Enabled">
    <vt:lpwstr>true</vt:lpwstr>
  </property>
  <property fmtid="{D5CDD505-2E9C-101B-9397-08002B2CF9AE}" pid="3" name="MSIP_Label_69af8531-eb46-4968-8cb3-105d2f5ea87e_SetDate">
    <vt:lpwstr>2026-02-26T01:27:00Z</vt:lpwstr>
  </property>
  <property fmtid="{D5CDD505-2E9C-101B-9397-08002B2CF9AE}" pid="4" name="MSIP_Label_69af8531-eb46-4968-8cb3-105d2f5ea87e_Method">
    <vt:lpwstr>Standard</vt:lpwstr>
  </property>
  <property fmtid="{D5CDD505-2E9C-101B-9397-08002B2CF9AE}" pid="5" name="MSIP_Label_69af8531-eb46-4968-8cb3-105d2f5ea87e_Name">
    <vt:lpwstr>Official - No Marking</vt:lpwstr>
  </property>
  <property fmtid="{D5CDD505-2E9C-101B-9397-08002B2CF9AE}" pid="6" name="MSIP_Label_69af8531-eb46-4968-8cb3-105d2f5ea87e_SiteId">
    <vt:lpwstr>b46c1908-0334-4236-b978-585ee88e4199</vt:lpwstr>
  </property>
  <property fmtid="{D5CDD505-2E9C-101B-9397-08002B2CF9AE}" pid="7" name="MSIP_Label_69af8531-eb46-4968-8cb3-105d2f5ea87e_ActionId">
    <vt:lpwstr>a7fb819d-e07b-4653-af3a-a957dc5e950c</vt:lpwstr>
  </property>
  <property fmtid="{D5CDD505-2E9C-101B-9397-08002B2CF9AE}" pid="8" name="MSIP_Label_69af8531-eb46-4968-8cb3-105d2f5ea87e_ContentBits">
    <vt:lpwstr>0</vt:lpwstr>
  </property>
  <property fmtid="{D5CDD505-2E9C-101B-9397-08002B2CF9AE}" pid="9" name="MSIP_Label_69af8531-eb46-4968-8cb3-105d2f5ea87e_Tag">
    <vt:lpwstr>10, 3, 0, 1</vt:lpwstr>
  </property>
</Properties>
</file>